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m" ContentType="application/vnd.ms-excel.sheet.macroEnabled.12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notesMasterIdLst>
    <p:notesMasterId r:id="rId3"/>
  </p:notesMasterIdLst>
  <p:handoutMasterIdLst>
    <p:handoutMasterId r:id="rId4"/>
  </p:handoutMasterIdLst>
  <p:sldIdLst>
    <p:sldId id="257" r:id="rId2"/>
  </p:sldIdLst>
  <p:sldSz cx="32918400" cy="43891200"/>
  <p:notesSz cx="6858000" cy="9144000"/>
  <p:defaultTextStyle>
    <a:defPPr>
      <a:defRPr lang="en-US"/>
    </a:defPPr>
    <a:lvl1pPr marL="0" algn="l" defTabSz="3686861" rtl="0" eaLnBrk="1" latinLnBrk="0" hangingPunct="1">
      <a:defRPr sz="7258" kern="1200">
        <a:solidFill>
          <a:schemeClr val="tx1"/>
        </a:solidFill>
        <a:latin typeface="+mn-lt"/>
        <a:ea typeface="+mn-ea"/>
        <a:cs typeface="+mn-cs"/>
      </a:defRPr>
    </a:lvl1pPr>
    <a:lvl2pPr marL="1843430" algn="l" defTabSz="3686861" rtl="0" eaLnBrk="1" latinLnBrk="0" hangingPunct="1">
      <a:defRPr sz="7258" kern="1200">
        <a:solidFill>
          <a:schemeClr val="tx1"/>
        </a:solidFill>
        <a:latin typeface="+mn-lt"/>
        <a:ea typeface="+mn-ea"/>
        <a:cs typeface="+mn-cs"/>
      </a:defRPr>
    </a:lvl2pPr>
    <a:lvl3pPr marL="3686861" algn="l" defTabSz="3686861" rtl="0" eaLnBrk="1" latinLnBrk="0" hangingPunct="1">
      <a:defRPr sz="7258" kern="1200">
        <a:solidFill>
          <a:schemeClr val="tx1"/>
        </a:solidFill>
        <a:latin typeface="+mn-lt"/>
        <a:ea typeface="+mn-ea"/>
        <a:cs typeface="+mn-cs"/>
      </a:defRPr>
    </a:lvl3pPr>
    <a:lvl4pPr marL="5530291" algn="l" defTabSz="3686861" rtl="0" eaLnBrk="1" latinLnBrk="0" hangingPunct="1">
      <a:defRPr sz="7258" kern="1200">
        <a:solidFill>
          <a:schemeClr val="tx1"/>
        </a:solidFill>
        <a:latin typeface="+mn-lt"/>
        <a:ea typeface="+mn-ea"/>
        <a:cs typeface="+mn-cs"/>
      </a:defRPr>
    </a:lvl4pPr>
    <a:lvl5pPr marL="7373722" algn="l" defTabSz="3686861" rtl="0" eaLnBrk="1" latinLnBrk="0" hangingPunct="1">
      <a:defRPr sz="7258" kern="1200">
        <a:solidFill>
          <a:schemeClr val="tx1"/>
        </a:solidFill>
        <a:latin typeface="+mn-lt"/>
        <a:ea typeface="+mn-ea"/>
        <a:cs typeface="+mn-cs"/>
      </a:defRPr>
    </a:lvl5pPr>
    <a:lvl6pPr marL="9217152" algn="l" defTabSz="3686861" rtl="0" eaLnBrk="1" latinLnBrk="0" hangingPunct="1">
      <a:defRPr sz="7258" kern="1200">
        <a:solidFill>
          <a:schemeClr val="tx1"/>
        </a:solidFill>
        <a:latin typeface="+mn-lt"/>
        <a:ea typeface="+mn-ea"/>
        <a:cs typeface="+mn-cs"/>
      </a:defRPr>
    </a:lvl6pPr>
    <a:lvl7pPr marL="11060582" algn="l" defTabSz="3686861" rtl="0" eaLnBrk="1" latinLnBrk="0" hangingPunct="1">
      <a:defRPr sz="7258" kern="1200">
        <a:solidFill>
          <a:schemeClr val="tx1"/>
        </a:solidFill>
        <a:latin typeface="+mn-lt"/>
        <a:ea typeface="+mn-ea"/>
        <a:cs typeface="+mn-cs"/>
      </a:defRPr>
    </a:lvl7pPr>
    <a:lvl8pPr marL="12904013" algn="l" defTabSz="3686861" rtl="0" eaLnBrk="1" latinLnBrk="0" hangingPunct="1">
      <a:defRPr sz="7258" kern="1200">
        <a:solidFill>
          <a:schemeClr val="tx1"/>
        </a:solidFill>
        <a:latin typeface="+mn-lt"/>
        <a:ea typeface="+mn-ea"/>
        <a:cs typeface="+mn-cs"/>
      </a:defRPr>
    </a:lvl8pPr>
    <a:lvl9pPr marL="14747443" algn="l" defTabSz="3686861" rtl="0" eaLnBrk="1" latinLnBrk="0" hangingPunct="1">
      <a:defRPr sz="7258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74"/>
    <p:restoredTop sz="94655"/>
  </p:normalViewPr>
  <p:slideViewPr>
    <p:cSldViewPr snapToGrid="0" snapToObjects="1">
      <p:cViewPr>
        <p:scale>
          <a:sx n="24" d="100"/>
          <a:sy n="24" d="100"/>
        </p:scale>
        <p:origin x="12" y="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 showGuides="1">
      <p:cViewPr varScale="1">
        <p:scale>
          <a:sx n="101" d="100"/>
          <a:sy n="101" d="100"/>
        </p:scale>
        <p:origin x="3936" y="20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Macro-Enabled_Worksheet.xlsm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Macro-Enabled_Worksheet2.xlsm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3200" b="1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sz="2000" b="1" dirty="0">
                <a:solidFill>
                  <a:schemeClr val="tx1"/>
                </a:solidFill>
                <a:latin typeface="Arial Narrow" panose="020B0606020202030204" pitchFamily="34" charset="0"/>
              </a:rPr>
              <a:t>Title</a:t>
            </a:r>
          </a:p>
          <a:p>
            <a:pPr>
              <a:defRPr sz="3200" b="1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sz="2000" b="1" dirty="0">
                <a:solidFill>
                  <a:schemeClr val="tx1"/>
                </a:solidFill>
                <a:latin typeface="Arial Narrow" panose="020B0606020202030204" pitchFamily="34" charset="0"/>
              </a:rPr>
              <a:t>Source:</a:t>
            </a:r>
          </a:p>
        </c:rich>
      </c:tx>
      <c:layout>
        <c:manualLayout>
          <c:xMode val="edge"/>
          <c:yMode val="edge"/>
          <c:x val="0.45218512685914258"/>
          <c:y val="4.9272928835843346E-2"/>
        </c:manualLayout>
      </c:layout>
      <c:overlay val="0"/>
      <c:spPr>
        <a:noFill/>
        <a:ln w="2232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22653482108432799"/>
          <c:y val="0.18120462338795801"/>
          <c:w val="0.51592749296523299"/>
          <c:h val="0.63988916312787303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Category</c:v>
                </c:pt>
              </c:strCache>
            </c:strRef>
          </c:tx>
          <c:dPt>
            <c:idx val="0"/>
            <c:bubble3D val="0"/>
            <c:spPr>
              <a:solidFill>
                <a:srgbClr val="005BBB"/>
              </a:solidFill>
              <a:ln w="1116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1-A68E-2E47-A584-CA9F965A9707}"/>
              </c:ext>
            </c:extLst>
          </c:dPt>
          <c:dPt>
            <c:idx val="1"/>
            <c:bubble3D val="0"/>
            <c:spPr>
              <a:solidFill>
                <a:srgbClr val="41B6E6"/>
              </a:solidFill>
              <a:ln w="1116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3-A68E-2E47-A584-CA9F965A9707}"/>
              </c:ext>
            </c:extLst>
          </c:dPt>
          <c:dPt>
            <c:idx val="2"/>
            <c:bubble3D val="0"/>
            <c:spPr>
              <a:solidFill>
                <a:srgbClr val="E56D54"/>
              </a:solidFill>
              <a:ln w="1116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5-A68E-2E47-A584-CA9F965A9707}"/>
              </c:ext>
            </c:extLst>
          </c:dPt>
          <c:cat>
            <c:strRef>
              <c:f>Sheet1!$A$2:$A$4</c:f>
              <c:strCache>
                <c:ptCount val="3"/>
                <c:pt idx="0">
                  <c:v>Series 1</c:v>
                </c:pt>
                <c:pt idx="1">
                  <c:v>Series 2</c:v>
                </c:pt>
                <c:pt idx="2">
                  <c:v>Series 3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A68E-2E47-A584-CA9F965A970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  <c:spPr>
        <a:noFill/>
        <a:ln w="22320">
          <a:noFill/>
        </a:ln>
      </c:spPr>
    </c:plotArea>
    <c:legend>
      <c:legendPos val="b"/>
      <c:layout>
        <c:manualLayout>
          <c:xMode val="edge"/>
          <c:yMode val="edge"/>
          <c:x val="0.11436197142023913"/>
          <c:y val="0.8729583336034592"/>
          <c:w val="0.78746864812404405"/>
          <c:h val="7.3836395450568498E-2"/>
        </c:manualLayout>
      </c:layout>
      <c:overlay val="0"/>
      <c:spPr>
        <a:noFill/>
        <a:ln w="22320">
          <a:noFill/>
        </a:ln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3600" b="1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sz="3200" b="1" dirty="0">
                <a:solidFill>
                  <a:schemeClr val="tx1"/>
                </a:solidFill>
              </a:rPr>
              <a:t>Chart B - Title</a:t>
            </a:r>
          </a:p>
        </c:rich>
      </c:tx>
      <c:layout>
        <c:manualLayout>
          <c:xMode val="edge"/>
          <c:yMode val="edge"/>
          <c:x val="0.18322734509105756"/>
          <c:y val="0.10250012596738285"/>
        </c:manualLayout>
      </c:layout>
      <c:overlay val="0"/>
      <c:spPr>
        <a:noFill/>
        <a:ln w="2232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22653482108432799"/>
          <c:y val="0.18120462338795801"/>
          <c:w val="0.51592749296523299"/>
          <c:h val="0.63988916312787303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Category</c:v>
                </c:pt>
              </c:strCache>
            </c:strRef>
          </c:tx>
          <c:dPt>
            <c:idx val="0"/>
            <c:bubble3D val="0"/>
            <c:spPr>
              <a:solidFill>
                <a:srgbClr val="005BBB"/>
              </a:solidFill>
              <a:ln w="1116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1-AA3A-3644-9648-6D459320167A}"/>
              </c:ext>
            </c:extLst>
          </c:dPt>
          <c:dPt>
            <c:idx val="1"/>
            <c:bubble3D val="0"/>
            <c:spPr>
              <a:solidFill>
                <a:srgbClr val="41B6E6"/>
              </a:solidFill>
              <a:ln w="1116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3-AA3A-3644-9648-6D459320167A}"/>
              </c:ext>
            </c:extLst>
          </c:dPt>
          <c:dPt>
            <c:idx val="2"/>
            <c:bubble3D val="0"/>
            <c:spPr>
              <a:solidFill>
                <a:srgbClr val="E56D54"/>
              </a:solidFill>
              <a:ln w="1116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5-AA3A-3644-9648-6D459320167A}"/>
              </c:ext>
            </c:extLst>
          </c:dPt>
          <c:cat>
            <c:strRef>
              <c:f>Sheet1!$A$2:$A$4</c:f>
              <c:strCache>
                <c:ptCount val="3"/>
                <c:pt idx="0">
                  <c:v>Series 1</c:v>
                </c:pt>
                <c:pt idx="1">
                  <c:v>Series 2</c:v>
                </c:pt>
                <c:pt idx="2">
                  <c:v>Series 3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3</c:v>
                </c:pt>
                <c:pt idx="1">
                  <c:v>3.2</c:v>
                </c:pt>
                <c:pt idx="2">
                  <c:v>6.4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AA3A-3644-9648-6D459320167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  <c:spPr>
        <a:noFill/>
        <a:ln w="22320">
          <a:noFill/>
        </a:ln>
      </c:spPr>
    </c:plotArea>
    <c:legend>
      <c:legendPos val="b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legendEntry>
      <c:layout>
        <c:manualLayout>
          <c:xMode val="edge"/>
          <c:yMode val="edge"/>
          <c:x val="0.1039326334208224"/>
          <c:y val="0.80797674662489338"/>
          <c:w val="0.70932734560151223"/>
          <c:h val="0.19042993426224381"/>
        </c:manualLayout>
      </c:layout>
      <c:overlay val="0"/>
      <c:spPr>
        <a:noFill/>
        <a:ln w="22320">
          <a:noFill/>
        </a:ln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3600" b="1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sz="3200" b="1" dirty="0">
                <a:solidFill>
                  <a:schemeClr val="tx1"/>
                </a:solidFill>
              </a:rPr>
              <a:t>Chart C - Title</a:t>
            </a:r>
          </a:p>
        </c:rich>
      </c:tx>
      <c:layout>
        <c:manualLayout>
          <c:xMode val="edge"/>
          <c:yMode val="edge"/>
          <c:x val="0.22030703842803187"/>
          <c:y val="0.11005652306043669"/>
        </c:manualLayout>
      </c:layout>
      <c:overlay val="0"/>
      <c:spPr>
        <a:noFill/>
        <a:ln w="2232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22653482108432799"/>
          <c:y val="0.18120462338795801"/>
          <c:w val="0.51592749296523299"/>
          <c:h val="0.63988916312787303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Category</c:v>
                </c:pt>
              </c:strCache>
            </c:strRef>
          </c:tx>
          <c:dPt>
            <c:idx val="0"/>
            <c:bubble3D val="0"/>
            <c:spPr>
              <a:solidFill>
                <a:srgbClr val="005BBB"/>
              </a:solidFill>
              <a:ln w="1116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1-71A1-7349-BF04-7EF9D8E181E9}"/>
              </c:ext>
            </c:extLst>
          </c:dPt>
          <c:dPt>
            <c:idx val="1"/>
            <c:bubble3D val="0"/>
            <c:spPr>
              <a:solidFill>
                <a:srgbClr val="41B6E6"/>
              </a:solidFill>
              <a:ln w="1116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3-71A1-7349-BF04-7EF9D8E181E9}"/>
              </c:ext>
            </c:extLst>
          </c:dPt>
          <c:dPt>
            <c:idx val="2"/>
            <c:bubble3D val="0"/>
            <c:spPr>
              <a:solidFill>
                <a:srgbClr val="E56D54"/>
              </a:solidFill>
              <a:ln w="1116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5-71A1-7349-BF04-7EF9D8E181E9}"/>
              </c:ext>
            </c:extLst>
          </c:dPt>
          <c:cat>
            <c:strRef>
              <c:f>Sheet1!$A$2:$A$4</c:f>
              <c:strCache>
                <c:ptCount val="3"/>
                <c:pt idx="0">
                  <c:v>Series 1</c:v>
                </c:pt>
                <c:pt idx="1">
                  <c:v>Series 2</c:v>
                </c:pt>
                <c:pt idx="2">
                  <c:v>Series 3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3</c:v>
                </c:pt>
                <c:pt idx="1">
                  <c:v>3.2</c:v>
                </c:pt>
                <c:pt idx="2">
                  <c:v>1.4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71A1-7349-BF04-7EF9D8E181E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  <c:spPr>
        <a:noFill/>
        <a:ln w="22320">
          <a:noFill/>
        </a:ln>
      </c:spPr>
    </c:plotArea>
    <c:legend>
      <c:legendPos val="b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legendEntry>
      <c:layout>
        <c:manualLayout>
          <c:xMode val="edge"/>
          <c:yMode val="edge"/>
          <c:x val="0.11660649243077596"/>
          <c:y val="0.79219824875107414"/>
          <c:w val="0.74188522705922422"/>
          <c:h val="0.19931867891513558"/>
        </c:manualLayout>
      </c:layout>
      <c:overlay val="0"/>
      <c:spPr>
        <a:noFill/>
        <a:ln w="22320">
          <a:noFill/>
        </a:ln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3970" b="1" i="0" u="none" strike="noStrike" kern="1200" spc="0" baseline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pPr>
            <a:r>
              <a:rPr lang="en-US" sz="2000" b="1" dirty="0">
                <a:solidFill>
                  <a:schemeClr val="tx1"/>
                </a:solidFill>
                <a:latin typeface="Arial Narrow" panose="020B0606020202030204" pitchFamily="34" charset="0"/>
                <a:ea typeface="Arial" charset="0"/>
                <a:cs typeface="Arial" charset="0"/>
              </a:rPr>
              <a:t>Title</a:t>
            </a:r>
          </a:p>
          <a:p>
            <a:pPr>
              <a:defRPr sz="3970" b="1" i="0" u="none" strike="noStrike" kern="1200" spc="0" baseline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pPr>
            <a:r>
              <a:rPr lang="en-US" sz="2000" b="1" dirty="0">
                <a:solidFill>
                  <a:schemeClr val="tx1"/>
                </a:solidFill>
                <a:latin typeface="Arial Narrow" panose="020B0606020202030204" pitchFamily="34" charset="0"/>
                <a:ea typeface="Arial" charset="0"/>
                <a:cs typeface="Arial" charset="0"/>
              </a:rPr>
              <a:t>Source:</a:t>
            </a:r>
          </a:p>
        </c:rich>
      </c:tx>
      <c:layout>
        <c:manualLayout>
          <c:xMode val="edge"/>
          <c:yMode val="edge"/>
          <c:x val="0.45495117498831777"/>
          <c:y val="4.2375982900615242E-2"/>
        </c:manualLayout>
      </c:layout>
      <c:overlay val="0"/>
      <c:spPr>
        <a:noFill/>
        <a:ln w="37084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7.1945587198555094E-2"/>
          <c:y val="0.18243447742298799"/>
          <c:w val="0.89237340955380096"/>
          <c:h val="0.5721308366515622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rgbClr val="005BBB"/>
            </a:solidFill>
            <a:ln w="37084">
              <a:noFill/>
            </a:ln>
          </c:spPr>
          <c:invertIfNegative val="0"/>
          <c:cat>
            <c:strRef>
              <c:f>Sheet1!$A$2:$A$5</c:f>
              <c:strCache>
                <c:ptCount val="4"/>
                <c:pt idx="0">
                  <c:v>category </c:v>
                </c:pt>
                <c:pt idx="1">
                  <c:v>category </c:v>
                </c:pt>
                <c:pt idx="2">
                  <c:v>category </c:v>
                </c:pt>
                <c:pt idx="3">
                  <c:v>category 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0D9-0A4C-852B-B43364744E8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rgbClr val="41B6E6"/>
            </a:solidFill>
            <a:ln w="37084">
              <a:noFill/>
            </a:ln>
          </c:spPr>
          <c:invertIfNegative val="0"/>
          <c:cat>
            <c:strRef>
              <c:f>Sheet1!$A$2:$A$5</c:f>
              <c:strCache>
                <c:ptCount val="4"/>
                <c:pt idx="0">
                  <c:v>category </c:v>
                </c:pt>
                <c:pt idx="1">
                  <c:v>category </c:v>
                </c:pt>
                <c:pt idx="2">
                  <c:v>category </c:v>
                </c:pt>
                <c:pt idx="3">
                  <c:v>category 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0D9-0A4C-852B-B43364744E8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rgbClr val="E56D54"/>
            </a:solidFill>
            <a:ln w="37084">
              <a:noFill/>
            </a:ln>
          </c:spPr>
          <c:invertIfNegative val="0"/>
          <c:cat>
            <c:strRef>
              <c:f>Sheet1!$A$2:$A$5</c:f>
              <c:strCache>
                <c:ptCount val="4"/>
                <c:pt idx="0">
                  <c:v>category </c:v>
                </c:pt>
                <c:pt idx="1">
                  <c:v>category </c:v>
                </c:pt>
                <c:pt idx="2">
                  <c:v>category </c:v>
                </c:pt>
                <c:pt idx="3">
                  <c:v>category 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0D9-0A4C-852B-B43364744E8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-2110909504"/>
        <c:axId val="-2092766432"/>
      </c:barChart>
      <c:catAx>
        <c:axId val="-21109095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87983" cap="flat" cmpd="sng" algn="ctr">
            <a:solidFill>
              <a:schemeClr val="bg2">
                <a:lumMod val="50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800" b="0" i="0" u="none" strike="noStrike" kern="1200" baseline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pPr>
            <a:endParaRPr lang="en-US"/>
          </a:p>
        </c:txPr>
        <c:crossAx val="-2092766432"/>
        <c:crosses val="autoZero"/>
        <c:auto val="1"/>
        <c:lblAlgn val="ctr"/>
        <c:lblOffset val="100"/>
        <c:noMultiLvlLbl val="0"/>
      </c:catAx>
      <c:valAx>
        <c:axId val="-2092766432"/>
        <c:scaling>
          <c:orientation val="minMax"/>
        </c:scaling>
        <c:delete val="0"/>
        <c:axPos val="l"/>
        <c:majorGridlines>
          <c:spPr>
            <a:ln w="20304" cap="flat" cmpd="sng" algn="ctr">
              <a:solidFill>
                <a:schemeClr val="tx1">
                  <a:lumMod val="60000"/>
                  <a:lumOff val="40000"/>
                </a:schemeClr>
              </a:solidFill>
              <a:prstDash val="dash"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ln w="9271">
            <a:noFill/>
          </a:ln>
        </c:spPr>
        <c:txPr>
          <a:bodyPr rot="-60000000" spcFirstLastPara="1" vertOverflow="ellipsis" vert="horz" wrap="square" anchor="ctr" anchorCtr="1"/>
          <a:lstStyle/>
          <a:p>
            <a:pPr>
              <a:defRPr sz="2552" b="0" i="0" u="none" strike="noStrike" kern="1200" baseline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pPr>
            <a:endParaRPr lang="en-US"/>
          </a:p>
        </c:txPr>
        <c:crossAx val="-2110909504"/>
        <c:crosses val="autoZero"/>
        <c:crossBetween val="between"/>
      </c:valAx>
      <c:spPr>
        <a:noFill/>
        <a:ln w="37084">
          <a:noFill/>
        </a:ln>
      </c:spPr>
    </c:plotArea>
    <c:legend>
      <c:legendPos val="b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pPr>
            <a:endParaRPr lang="en-US"/>
          </a:p>
        </c:txPr>
      </c:legendEntry>
      <c:layout>
        <c:manualLayout>
          <c:xMode val="edge"/>
          <c:yMode val="edge"/>
          <c:x val="0.16080355552922587"/>
          <c:y val="0.91647316505196907"/>
          <c:w val="0.65376401541260043"/>
          <c:h val="6.0968015008725798E-2"/>
        </c:manualLayout>
      </c:layout>
      <c:overlay val="0"/>
      <c:spPr>
        <a:noFill/>
        <a:ln w="37084">
          <a:noFill/>
        </a:ln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baseline="0">
              <a:solidFill>
                <a:schemeClr val="tx1"/>
              </a:solidFill>
              <a:latin typeface="Arial" charset="0"/>
              <a:ea typeface="Arial" charset="0"/>
              <a:cs typeface="Arial" charset="0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C9615C9-C6F1-014D-A3A7-7A5DB4A377FE}" type="doc">
      <dgm:prSet loTypeId="urn:microsoft.com/office/officeart/2005/8/layout/pyramid1" loCatId="" qsTypeId="urn:microsoft.com/office/officeart/2005/8/quickstyle/simple1" qsCatId="simple" csTypeId="urn:microsoft.com/office/officeart/2005/8/colors/accent1_2" csCatId="accent1" phldr="1"/>
      <dgm:spPr/>
    </dgm:pt>
    <dgm:pt modelId="{F2A80D4E-DCDF-DD47-B0A0-103201ABFF8D}">
      <dgm:prSet phldrT="[Text]" custT="1"/>
      <dgm:spPr>
        <a:solidFill>
          <a:schemeClr val="accent3"/>
        </a:solidFill>
        <a:ln>
          <a:solidFill>
            <a:schemeClr val="lt1">
              <a:hueOff val="0"/>
              <a:satOff val="0"/>
              <a:lumOff val="0"/>
            </a:schemeClr>
          </a:solidFill>
        </a:ln>
      </dgm:spPr>
      <dgm:t>
        <a:bodyPr anchor="b"/>
        <a:lstStyle/>
        <a:p>
          <a:r>
            <a:rPr lang="en-US" sz="2800" b="1" dirty="0">
              <a:solidFill>
                <a:schemeClr val="bg1"/>
              </a:solidFill>
            </a:rPr>
            <a:t>Series 1</a:t>
          </a:r>
          <a:br>
            <a:rPr lang="en-US" sz="2800" b="1" dirty="0">
              <a:solidFill>
                <a:schemeClr val="bg1"/>
              </a:solidFill>
            </a:rPr>
          </a:br>
          <a:endParaRPr lang="en-US" sz="1400" b="1" dirty="0">
            <a:solidFill>
              <a:schemeClr val="bg1"/>
            </a:solidFill>
          </a:endParaRPr>
        </a:p>
      </dgm:t>
    </dgm:pt>
    <dgm:pt modelId="{AAE9F486-967B-F741-A320-903B7BAD1BB6}" type="parTrans" cxnId="{5F0B9C5A-22D4-104D-A6D7-3D8E89847F26}">
      <dgm:prSet/>
      <dgm:spPr/>
      <dgm:t>
        <a:bodyPr/>
        <a:lstStyle/>
        <a:p>
          <a:endParaRPr lang="en-US"/>
        </a:p>
      </dgm:t>
    </dgm:pt>
    <dgm:pt modelId="{F9FAAC82-4768-9541-B270-7F034CA5B77C}" type="sibTrans" cxnId="{5F0B9C5A-22D4-104D-A6D7-3D8E89847F26}">
      <dgm:prSet/>
      <dgm:spPr/>
      <dgm:t>
        <a:bodyPr/>
        <a:lstStyle/>
        <a:p>
          <a:endParaRPr lang="en-US"/>
        </a:p>
      </dgm:t>
    </dgm:pt>
    <dgm:pt modelId="{7AF5E0A5-A3D5-5044-9AE9-85D2AACDE2EC}">
      <dgm:prSet phldrT="[Text]" custT="1"/>
      <dgm:spPr>
        <a:solidFill>
          <a:schemeClr val="accent2"/>
        </a:solidFill>
        <a:ln w="63500">
          <a:solidFill>
            <a:schemeClr val="bg1"/>
          </a:solidFill>
        </a:ln>
      </dgm:spPr>
      <dgm:t>
        <a:bodyPr anchor="b"/>
        <a:lstStyle/>
        <a:p>
          <a:pPr>
            <a:lnSpc>
              <a:spcPct val="100000"/>
            </a:lnSpc>
          </a:pPr>
          <a:r>
            <a:rPr lang="en-US" sz="2800" b="1" dirty="0">
              <a:solidFill>
                <a:schemeClr val="bg1"/>
              </a:solidFill>
            </a:rPr>
            <a:t>Series 2</a:t>
          </a:r>
        </a:p>
        <a:p>
          <a:pPr>
            <a:lnSpc>
              <a:spcPct val="100000"/>
            </a:lnSpc>
          </a:pPr>
          <a:endParaRPr lang="en-US" sz="1400" dirty="0">
            <a:solidFill>
              <a:schemeClr val="bg1"/>
            </a:solidFill>
          </a:endParaRPr>
        </a:p>
      </dgm:t>
    </dgm:pt>
    <dgm:pt modelId="{AB25051B-11ED-0545-8F30-6F13878D99BD}" type="parTrans" cxnId="{34D98D55-F8AB-774C-B43B-231FBFEC5E76}">
      <dgm:prSet/>
      <dgm:spPr/>
      <dgm:t>
        <a:bodyPr/>
        <a:lstStyle/>
        <a:p>
          <a:endParaRPr lang="en-US"/>
        </a:p>
      </dgm:t>
    </dgm:pt>
    <dgm:pt modelId="{A0BD8C14-DE4E-A647-A64E-204A7E481B5F}" type="sibTrans" cxnId="{34D98D55-F8AB-774C-B43B-231FBFEC5E76}">
      <dgm:prSet/>
      <dgm:spPr/>
      <dgm:t>
        <a:bodyPr/>
        <a:lstStyle/>
        <a:p>
          <a:endParaRPr lang="en-US"/>
        </a:p>
      </dgm:t>
    </dgm:pt>
    <dgm:pt modelId="{B9FB34F6-F115-BA4C-A756-11366D60939C}">
      <dgm:prSet phldrT="[Text]" custT="1"/>
      <dgm:spPr>
        <a:solidFill>
          <a:schemeClr val="accent1"/>
        </a:solidFill>
        <a:ln w="63500">
          <a:solidFill>
            <a:schemeClr val="bg1"/>
          </a:solidFill>
        </a:ln>
      </dgm:spPr>
      <dgm:t>
        <a:bodyPr anchor="b"/>
        <a:lstStyle/>
        <a:p>
          <a:r>
            <a:rPr lang="en-US" sz="2800" b="1" dirty="0">
              <a:solidFill>
                <a:schemeClr val="bg1"/>
              </a:solidFill>
            </a:rPr>
            <a:t>Series 3</a:t>
          </a:r>
        </a:p>
        <a:p>
          <a:endParaRPr lang="en-US" sz="1400" dirty="0">
            <a:solidFill>
              <a:schemeClr val="bg1"/>
            </a:solidFill>
          </a:endParaRPr>
        </a:p>
      </dgm:t>
      <dgm:extLst>
        <a:ext uri="{E40237B7-FDA0-4F09-8148-C483321AD2D9}">
          <dgm14:cNvPr xmlns:dgm14="http://schemas.microsoft.com/office/drawing/2010/diagram" id="0" name="" descr="Chart E"/>
        </a:ext>
      </dgm:extLst>
    </dgm:pt>
    <dgm:pt modelId="{AEDBE2E2-9C0E-DD46-9BA3-5962025226F9}" type="parTrans" cxnId="{9315592A-3DBF-904F-9DA5-8A88DCCC5AFB}">
      <dgm:prSet/>
      <dgm:spPr/>
      <dgm:t>
        <a:bodyPr/>
        <a:lstStyle/>
        <a:p>
          <a:endParaRPr lang="en-US"/>
        </a:p>
      </dgm:t>
    </dgm:pt>
    <dgm:pt modelId="{2058F22C-38E1-1B48-B638-4BF7908D4337}" type="sibTrans" cxnId="{9315592A-3DBF-904F-9DA5-8A88DCCC5AFB}">
      <dgm:prSet/>
      <dgm:spPr/>
      <dgm:t>
        <a:bodyPr/>
        <a:lstStyle/>
        <a:p>
          <a:endParaRPr lang="en-US"/>
        </a:p>
      </dgm:t>
    </dgm:pt>
    <dgm:pt modelId="{CC3A4FC8-1BA9-9048-BB1E-D88C367138D1}" type="pres">
      <dgm:prSet presAssocID="{AC9615C9-C6F1-014D-A3A7-7A5DB4A377FE}" presName="Name0" presStyleCnt="0">
        <dgm:presLayoutVars>
          <dgm:dir/>
          <dgm:animLvl val="lvl"/>
          <dgm:resizeHandles val="exact"/>
        </dgm:presLayoutVars>
      </dgm:prSet>
      <dgm:spPr/>
    </dgm:pt>
    <dgm:pt modelId="{C127AABA-8910-AC41-9833-0CFA9A9DF82B}" type="pres">
      <dgm:prSet presAssocID="{F2A80D4E-DCDF-DD47-B0A0-103201ABFF8D}" presName="Name8" presStyleCnt="0"/>
      <dgm:spPr/>
    </dgm:pt>
    <dgm:pt modelId="{3B50DBC0-D324-CC48-814E-1224FFB23FF8}" type="pres">
      <dgm:prSet presAssocID="{F2A80D4E-DCDF-DD47-B0A0-103201ABFF8D}" presName="level" presStyleLbl="node1" presStyleIdx="0" presStyleCnt="3">
        <dgm:presLayoutVars>
          <dgm:chMax val="1"/>
          <dgm:bulletEnabled val="1"/>
        </dgm:presLayoutVars>
      </dgm:prSet>
      <dgm:spPr/>
    </dgm:pt>
    <dgm:pt modelId="{3FE82FCB-BBCE-5F47-A785-76048297C6FA}" type="pres">
      <dgm:prSet presAssocID="{F2A80D4E-DCDF-DD47-B0A0-103201ABFF8D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4930E1E6-F99E-4A40-AC26-A9A216241580}" type="pres">
      <dgm:prSet presAssocID="{7AF5E0A5-A3D5-5044-9AE9-85D2AACDE2EC}" presName="Name8" presStyleCnt="0"/>
      <dgm:spPr/>
    </dgm:pt>
    <dgm:pt modelId="{49FAE39A-B2CF-D944-B834-B2EF233A6F89}" type="pres">
      <dgm:prSet presAssocID="{7AF5E0A5-A3D5-5044-9AE9-85D2AACDE2EC}" presName="level" presStyleLbl="node1" presStyleIdx="1" presStyleCnt="3" custScaleY="63853" custLinFactNeighborY="0">
        <dgm:presLayoutVars>
          <dgm:chMax val="1"/>
          <dgm:bulletEnabled val="1"/>
        </dgm:presLayoutVars>
      </dgm:prSet>
      <dgm:spPr/>
    </dgm:pt>
    <dgm:pt modelId="{F72C514A-07FD-0547-BA87-CE0EC865697F}" type="pres">
      <dgm:prSet presAssocID="{7AF5E0A5-A3D5-5044-9AE9-85D2AACDE2EC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8E501972-DD45-2241-8C2D-ABBD79CD69F3}" type="pres">
      <dgm:prSet presAssocID="{B9FB34F6-F115-BA4C-A756-11366D60939C}" presName="Name8" presStyleCnt="0"/>
      <dgm:spPr/>
    </dgm:pt>
    <dgm:pt modelId="{A8C62C20-56D4-5948-84F0-B67C9C2CF512}" type="pres">
      <dgm:prSet presAssocID="{B9FB34F6-F115-BA4C-A756-11366D60939C}" presName="level" presStyleLbl="node1" presStyleIdx="2" presStyleCnt="3" custScaleY="100000" custLinFactNeighborX="-4354" custLinFactNeighborY="4316">
        <dgm:presLayoutVars>
          <dgm:chMax val="1"/>
          <dgm:bulletEnabled val="1"/>
        </dgm:presLayoutVars>
      </dgm:prSet>
      <dgm:spPr/>
    </dgm:pt>
    <dgm:pt modelId="{011EBD37-4648-414E-9EBF-6A4C6B6DAA1E}" type="pres">
      <dgm:prSet presAssocID="{B9FB34F6-F115-BA4C-A756-11366D60939C}" presName="levelTx" presStyleLbl="revTx" presStyleIdx="0" presStyleCnt="0">
        <dgm:presLayoutVars>
          <dgm:chMax val="1"/>
          <dgm:bulletEnabled val="1"/>
        </dgm:presLayoutVars>
      </dgm:prSet>
      <dgm:spPr/>
    </dgm:pt>
  </dgm:ptLst>
  <dgm:cxnLst>
    <dgm:cxn modelId="{4555C307-2D4A-4F4C-83C3-7CA9AA55C00F}" type="presOf" srcId="{7AF5E0A5-A3D5-5044-9AE9-85D2AACDE2EC}" destId="{49FAE39A-B2CF-D944-B834-B2EF233A6F89}" srcOrd="0" destOrd="0" presId="urn:microsoft.com/office/officeart/2005/8/layout/pyramid1"/>
    <dgm:cxn modelId="{853C4811-7E28-F24B-AB47-9D36430FBA4F}" type="presOf" srcId="{7AF5E0A5-A3D5-5044-9AE9-85D2AACDE2EC}" destId="{F72C514A-07FD-0547-BA87-CE0EC865697F}" srcOrd="1" destOrd="0" presId="urn:microsoft.com/office/officeart/2005/8/layout/pyramid1"/>
    <dgm:cxn modelId="{9315592A-3DBF-904F-9DA5-8A88DCCC5AFB}" srcId="{AC9615C9-C6F1-014D-A3A7-7A5DB4A377FE}" destId="{B9FB34F6-F115-BA4C-A756-11366D60939C}" srcOrd="2" destOrd="0" parTransId="{AEDBE2E2-9C0E-DD46-9BA3-5962025226F9}" sibTransId="{2058F22C-38E1-1B48-B638-4BF7908D4337}"/>
    <dgm:cxn modelId="{DDE9F53E-1E0F-464C-B536-C265B1792B69}" type="presOf" srcId="{F2A80D4E-DCDF-DD47-B0A0-103201ABFF8D}" destId="{3FE82FCB-BBCE-5F47-A785-76048297C6FA}" srcOrd="1" destOrd="0" presId="urn:microsoft.com/office/officeart/2005/8/layout/pyramid1"/>
    <dgm:cxn modelId="{00C23643-6080-B048-BD88-6572A476E643}" type="presOf" srcId="{B9FB34F6-F115-BA4C-A756-11366D60939C}" destId="{011EBD37-4648-414E-9EBF-6A4C6B6DAA1E}" srcOrd="1" destOrd="0" presId="urn:microsoft.com/office/officeart/2005/8/layout/pyramid1"/>
    <dgm:cxn modelId="{458EF269-EDD6-5343-B53A-617D7FAEFDE0}" type="presOf" srcId="{B9FB34F6-F115-BA4C-A756-11366D60939C}" destId="{A8C62C20-56D4-5948-84F0-B67C9C2CF512}" srcOrd="0" destOrd="0" presId="urn:microsoft.com/office/officeart/2005/8/layout/pyramid1"/>
    <dgm:cxn modelId="{816A494A-9BBE-F64D-9734-C37C40D4CBF6}" type="presOf" srcId="{F2A80D4E-DCDF-DD47-B0A0-103201ABFF8D}" destId="{3B50DBC0-D324-CC48-814E-1224FFB23FF8}" srcOrd="0" destOrd="0" presId="urn:microsoft.com/office/officeart/2005/8/layout/pyramid1"/>
    <dgm:cxn modelId="{34D98D55-F8AB-774C-B43B-231FBFEC5E76}" srcId="{AC9615C9-C6F1-014D-A3A7-7A5DB4A377FE}" destId="{7AF5E0A5-A3D5-5044-9AE9-85D2AACDE2EC}" srcOrd="1" destOrd="0" parTransId="{AB25051B-11ED-0545-8F30-6F13878D99BD}" sibTransId="{A0BD8C14-DE4E-A647-A64E-204A7E481B5F}"/>
    <dgm:cxn modelId="{5F0B9C5A-22D4-104D-A6D7-3D8E89847F26}" srcId="{AC9615C9-C6F1-014D-A3A7-7A5DB4A377FE}" destId="{F2A80D4E-DCDF-DD47-B0A0-103201ABFF8D}" srcOrd="0" destOrd="0" parTransId="{AAE9F486-967B-F741-A320-903B7BAD1BB6}" sibTransId="{F9FAAC82-4768-9541-B270-7F034CA5B77C}"/>
    <dgm:cxn modelId="{44F698F9-E503-604B-A196-DF88D5E2BF28}" type="presOf" srcId="{AC9615C9-C6F1-014D-A3A7-7A5DB4A377FE}" destId="{CC3A4FC8-1BA9-9048-BB1E-D88C367138D1}" srcOrd="0" destOrd="0" presId="urn:microsoft.com/office/officeart/2005/8/layout/pyramid1"/>
    <dgm:cxn modelId="{EB8463B3-B386-BC48-A54B-B903B15DB018}" type="presParOf" srcId="{CC3A4FC8-1BA9-9048-BB1E-D88C367138D1}" destId="{C127AABA-8910-AC41-9833-0CFA9A9DF82B}" srcOrd="0" destOrd="0" presId="urn:microsoft.com/office/officeart/2005/8/layout/pyramid1"/>
    <dgm:cxn modelId="{CB8E435B-19DF-A14E-AC37-C573B58AFD43}" type="presParOf" srcId="{C127AABA-8910-AC41-9833-0CFA9A9DF82B}" destId="{3B50DBC0-D324-CC48-814E-1224FFB23FF8}" srcOrd="0" destOrd="0" presId="urn:microsoft.com/office/officeart/2005/8/layout/pyramid1"/>
    <dgm:cxn modelId="{FA11CBD5-4B86-B147-BFF3-C2920C42A0A5}" type="presParOf" srcId="{C127AABA-8910-AC41-9833-0CFA9A9DF82B}" destId="{3FE82FCB-BBCE-5F47-A785-76048297C6FA}" srcOrd="1" destOrd="0" presId="urn:microsoft.com/office/officeart/2005/8/layout/pyramid1"/>
    <dgm:cxn modelId="{C2E90630-F778-7D46-A0B5-4033BBD9E8A8}" type="presParOf" srcId="{CC3A4FC8-1BA9-9048-BB1E-D88C367138D1}" destId="{4930E1E6-F99E-4A40-AC26-A9A216241580}" srcOrd="1" destOrd="0" presId="urn:microsoft.com/office/officeart/2005/8/layout/pyramid1"/>
    <dgm:cxn modelId="{85027B49-272D-B742-8A11-5B5B71635F50}" type="presParOf" srcId="{4930E1E6-F99E-4A40-AC26-A9A216241580}" destId="{49FAE39A-B2CF-D944-B834-B2EF233A6F89}" srcOrd="0" destOrd="0" presId="urn:microsoft.com/office/officeart/2005/8/layout/pyramid1"/>
    <dgm:cxn modelId="{BD3222B9-F189-7241-B9AF-F70402E42E03}" type="presParOf" srcId="{4930E1E6-F99E-4A40-AC26-A9A216241580}" destId="{F72C514A-07FD-0547-BA87-CE0EC865697F}" srcOrd="1" destOrd="0" presId="urn:microsoft.com/office/officeart/2005/8/layout/pyramid1"/>
    <dgm:cxn modelId="{FA780DE5-2392-F74F-B4E2-8D51A26D3CC4}" type="presParOf" srcId="{CC3A4FC8-1BA9-9048-BB1E-D88C367138D1}" destId="{8E501972-DD45-2241-8C2D-ABBD79CD69F3}" srcOrd="2" destOrd="0" presId="urn:microsoft.com/office/officeart/2005/8/layout/pyramid1"/>
    <dgm:cxn modelId="{D9F22FF3-9F74-874F-9F89-0A94BDD0E4FB}" type="presParOf" srcId="{8E501972-DD45-2241-8C2D-ABBD79CD69F3}" destId="{A8C62C20-56D4-5948-84F0-B67C9C2CF512}" srcOrd="0" destOrd="0" presId="urn:microsoft.com/office/officeart/2005/8/layout/pyramid1"/>
    <dgm:cxn modelId="{377BFB92-7619-1241-A2D7-AA9E4D2B0A6A}" type="presParOf" srcId="{8E501972-DD45-2241-8C2D-ABBD79CD69F3}" destId="{011EBD37-4648-414E-9EBF-6A4C6B6DAA1E}" srcOrd="1" destOrd="0" presId="urn:microsoft.com/office/officeart/2005/8/layout/pyramid1"/>
  </dgm:cxnLst>
  <dgm:bg/>
  <dgm:whole/>
  <dgm:extLst>
    <a:ext uri="http://schemas.microsoft.com/office/drawing/2008/diagram">
      <dsp:dataModelExt xmlns:dsp="http://schemas.microsoft.com/office/drawing/2008/diagram" relId="rId15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B50DBC0-D324-CC48-814E-1224FFB23FF8}">
      <dsp:nvSpPr>
        <dsp:cNvPr id="0" name=""/>
        <dsp:cNvSpPr/>
      </dsp:nvSpPr>
      <dsp:spPr>
        <a:xfrm>
          <a:off x="2148905" y="0"/>
          <a:ext cx="2622968" cy="2035175"/>
        </a:xfrm>
        <a:prstGeom prst="trapezoid">
          <a:avLst>
            <a:gd name="adj" fmla="val 64441"/>
          </a:avLst>
        </a:prstGeom>
        <a:solidFill>
          <a:schemeClr val="accent3"/>
        </a:solidFill>
        <a:ln w="12700" cap="flat" cmpd="sng" algn="ctr">
          <a:solidFill>
            <a:schemeClr val="lt1">
              <a:hueOff val="0"/>
              <a:satOff val="0"/>
              <a:lum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b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kern="1200" dirty="0">
              <a:solidFill>
                <a:schemeClr val="bg1"/>
              </a:solidFill>
            </a:rPr>
            <a:t>Series 1</a:t>
          </a:r>
          <a:br>
            <a:rPr lang="en-US" sz="2800" b="1" kern="1200" dirty="0">
              <a:solidFill>
                <a:schemeClr val="bg1"/>
              </a:solidFill>
            </a:rPr>
          </a:br>
          <a:endParaRPr lang="en-US" sz="1400" b="1" kern="1200" dirty="0">
            <a:solidFill>
              <a:schemeClr val="bg1"/>
            </a:solidFill>
          </a:endParaRPr>
        </a:p>
      </dsp:txBody>
      <dsp:txXfrm>
        <a:off x="2148905" y="0"/>
        <a:ext cx="2622968" cy="2035175"/>
      </dsp:txXfrm>
    </dsp:sp>
    <dsp:sp modelId="{49FAE39A-B2CF-D944-B834-B2EF233A6F89}">
      <dsp:nvSpPr>
        <dsp:cNvPr id="0" name=""/>
        <dsp:cNvSpPr/>
      </dsp:nvSpPr>
      <dsp:spPr>
        <a:xfrm>
          <a:off x="1311484" y="2035175"/>
          <a:ext cx="4297811" cy="1299520"/>
        </a:xfrm>
        <a:prstGeom prst="trapezoid">
          <a:avLst>
            <a:gd name="adj" fmla="val 64441"/>
          </a:avLst>
        </a:prstGeom>
        <a:solidFill>
          <a:schemeClr val="accent2"/>
        </a:solidFill>
        <a:ln w="63500" cap="flat" cmpd="sng" algn="ctr">
          <a:solidFill>
            <a:schemeClr val="bg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b" anchorCtr="0">
          <a:noAutofit/>
        </a:bodyPr>
        <a:lstStyle/>
        <a:p>
          <a:pPr marL="0" lvl="0" indent="0" algn="ctr" defTabSz="12446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kern="1200" dirty="0">
              <a:solidFill>
                <a:schemeClr val="bg1"/>
              </a:solidFill>
            </a:rPr>
            <a:t>Series 2</a:t>
          </a:r>
        </a:p>
        <a:p>
          <a:pPr marL="0" lvl="0" indent="0" algn="ctr" defTabSz="12446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 dirty="0">
            <a:solidFill>
              <a:schemeClr val="bg1"/>
            </a:solidFill>
          </a:endParaRPr>
        </a:p>
      </dsp:txBody>
      <dsp:txXfrm>
        <a:off x="2063601" y="2035175"/>
        <a:ext cx="2793577" cy="1299520"/>
      </dsp:txXfrm>
    </dsp:sp>
    <dsp:sp modelId="{A8C62C20-56D4-5948-84F0-B67C9C2CF512}">
      <dsp:nvSpPr>
        <dsp:cNvPr id="0" name=""/>
        <dsp:cNvSpPr/>
      </dsp:nvSpPr>
      <dsp:spPr>
        <a:xfrm>
          <a:off x="0" y="3334695"/>
          <a:ext cx="6920780" cy="2035175"/>
        </a:xfrm>
        <a:prstGeom prst="trapezoid">
          <a:avLst>
            <a:gd name="adj" fmla="val 64441"/>
          </a:avLst>
        </a:prstGeom>
        <a:solidFill>
          <a:schemeClr val="accent1"/>
        </a:solidFill>
        <a:ln w="63500" cap="flat" cmpd="sng" algn="ctr">
          <a:solidFill>
            <a:schemeClr val="bg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b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kern="1200" dirty="0">
              <a:solidFill>
                <a:schemeClr val="bg1"/>
              </a:solidFill>
            </a:rPr>
            <a:t>Series 3</a:t>
          </a:r>
        </a:p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 dirty="0">
            <a:solidFill>
              <a:schemeClr val="bg1"/>
            </a:solidFill>
          </a:endParaRPr>
        </a:p>
      </dsp:txBody>
      <dsp:txXfrm>
        <a:off x="1211136" y="3334695"/>
        <a:ext cx="4498507" cy="203517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1">
  <dgm:title val=""/>
  <dgm:desc val=""/>
  <dgm:catLst>
    <dgm:cat type="pyramid" pri="1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linDir" val="fromB"/>
          <dgm:param type="txDir" val="fromT"/>
          <dgm:param type="pyraAcctPos" val="aft"/>
          <dgm:param type="pyraAcctTxMar" val="step"/>
          <dgm:param type="pyraAcctBkgdNode" val="acctBkgd"/>
          <dgm:param type="pyraAcctTxNode" val="acctTx"/>
          <dgm:param type="pyraLvlNode" val="level"/>
        </dgm:alg>
      </dgm:if>
      <dgm:else name="Name3">
        <dgm:alg type="pyra">
          <dgm:param type="linDir" val="fromB"/>
          <dgm:param type="txDir" val="fromT"/>
          <dgm:param type="pyraAcctPos" val="bef"/>
          <dgm:param type="pyraAcctTxMar" val="step"/>
          <dgm:param type="pyraAcctBkgdNode" val="acctBkgd"/>
          <dgm:param type="pyraAcctTxNode" val="acctTx"/>
          <dgm:param type="pyraLvlNode" val="level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496A8FA-5B42-674C-B20D-1B27C6B6ED8B}" type="datetimeFigureOut">
              <a:rPr lang="en-US" smtClean="0"/>
              <a:t>5/3/2026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6A0952-F090-8947-9D2B-4C66FA8050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00537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FCF15A-2A27-7442-AB11-75F1A48A6AED}" type="datetimeFigureOut">
              <a:rPr lang="en-US" smtClean="0"/>
              <a:t>5/3/2026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71713" y="1143000"/>
            <a:ext cx="23145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6CBA48-C438-7943-8380-32C73458EA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16268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Research Poster Templ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" name="Straight Connector 15"/>
          <p:cNvCxnSpPr/>
          <p:nvPr userDrawn="1"/>
        </p:nvCxnSpPr>
        <p:spPr bwMode="auto">
          <a:xfrm>
            <a:off x="11118028" y="6388482"/>
            <a:ext cx="0" cy="34251518"/>
          </a:xfrm>
          <a:prstGeom prst="line">
            <a:avLst/>
          </a:prstGeom>
          <a:noFill/>
          <a:ln w="25400" cap="flat" cmpd="sng" algn="ctr">
            <a:solidFill>
              <a:schemeClr val="tx1"/>
            </a:solidFill>
            <a:prstDash val="dash"/>
            <a:round/>
            <a:headEnd type="oval" w="med" len="med"/>
            <a:tailEnd type="oval" w="med" len="med"/>
          </a:ln>
          <a:effectLst/>
        </p:spPr>
      </p:cxnSp>
      <p:cxnSp>
        <p:nvCxnSpPr>
          <p:cNvPr id="18" name="Straight Connector 17"/>
          <p:cNvCxnSpPr/>
          <p:nvPr userDrawn="1"/>
        </p:nvCxnSpPr>
        <p:spPr bwMode="auto">
          <a:xfrm>
            <a:off x="21796850" y="6393926"/>
            <a:ext cx="0" cy="34253424"/>
          </a:xfrm>
          <a:prstGeom prst="line">
            <a:avLst/>
          </a:prstGeom>
          <a:noFill/>
          <a:ln w="25400" cap="flat" cmpd="sng" algn="ctr">
            <a:solidFill>
              <a:schemeClr val="tx1"/>
            </a:solidFill>
            <a:prstDash val="dash"/>
            <a:round/>
            <a:headEnd type="oval" w="med" len="med"/>
            <a:tailEnd type="oval" w="med" len="med"/>
          </a:ln>
          <a:effectLst/>
        </p:spPr>
      </p:cxnSp>
      <p:sp>
        <p:nvSpPr>
          <p:cNvPr id="7" name="Picture Placeholder 2"/>
          <p:cNvSpPr>
            <a:spLocks noGrp="1"/>
          </p:cNvSpPr>
          <p:nvPr>
            <p:ph type="pic" sz="quarter" idx="16"/>
          </p:nvPr>
        </p:nvSpPr>
        <p:spPr>
          <a:xfrm>
            <a:off x="914400" y="24148868"/>
            <a:ext cx="9715500" cy="7452360"/>
          </a:xfrm>
          <a:prstGeom prst="rect">
            <a:avLst/>
          </a:prstGeom>
          <a:solidFill>
            <a:schemeClr val="bg2">
              <a:lumMod val="85000"/>
            </a:schemeClr>
          </a:solidFill>
        </p:spPr>
        <p:txBody>
          <a:bodyPr/>
          <a:lstStyle>
            <a:lvl1pPr>
              <a:defRPr sz="2800"/>
            </a:lvl1pPr>
          </a:lstStyle>
          <a:p>
            <a:pPr marL="0" indent="0" algn="ctr">
              <a:buNone/>
            </a:pPr>
            <a:endParaRPr lang="en-US" dirty="0"/>
          </a:p>
        </p:txBody>
      </p:sp>
      <p:sp>
        <p:nvSpPr>
          <p:cNvPr id="8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914400" y="33162240"/>
            <a:ext cx="9715500" cy="7452360"/>
          </a:xfrm>
          <a:prstGeom prst="rect">
            <a:avLst/>
          </a:prstGeom>
          <a:solidFill>
            <a:schemeClr val="bg2">
              <a:lumMod val="85000"/>
            </a:schemeClr>
          </a:solidFill>
        </p:spPr>
        <p:txBody>
          <a:bodyPr/>
          <a:lstStyle>
            <a:lvl1pPr>
              <a:defRPr sz="2800"/>
            </a:lvl1pPr>
          </a:lstStyle>
          <a:p>
            <a:pPr marL="0" indent="0" algn="ctr">
              <a:buNone/>
            </a:pPr>
            <a:endParaRPr lang="en-US" dirty="0"/>
          </a:p>
        </p:txBody>
      </p:sp>
      <p:sp>
        <p:nvSpPr>
          <p:cNvPr id="11" name="Content Placeholder 9"/>
          <p:cNvSpPr>
            <a:spLocks noGrp="1"/>
          </p:cNvSpPr>
          <p:nvPr>
            <p:ph sz="quarter" idx="10"/>
          </p:nvPr>
        </p:nvSpPr>
        <p:spPr>
          <a:xfrm>
            <a:off x="914400" y="6515100"/>
            <a:ext cx="9715500" cy="16399329"/>
          </a:xfrm>
          <a:prstGeom prst="rect">
            <a:avLst/>
          </a:prstGeom>
        </p:spPr>
        <p:txBody>
          <a:bodyPr/>
          <a:lstStyle>
            <a:lvl1pPr>
              <a:lnSpc>
                <a:spcPts val="4600"/>
              </a:lnSpc>
              <a:spcBef>
                <a:spcPts val="0"/>
              </a:spcBef>
              <a:defRPr sz="2800" baseline="0">
                <a:solidFill>
                  <a:schemeClr val="bg1">
                    <a:lumMod val="50000"/>
                  </a:schemeClr>
                </a:solidFill>
                <a:latin typeface="Arial" charset="0"/>
              </a:defRPr>
            </a:lvl1pPr>
            <a:lvl2pPr>
              <a:lnSpc>
                <a:spcPts val="4600"/>
              </a:lnSpc>
              <a:spcBef>
                <a:spcPts val="0"/>
              </a:spcBef>
              <a:defRPr sz="2800" baseline="0">
                <a:solidFill>
                  <a:schemeClr val="bg1">
                    <a:lumMod val="50000"/>
                  </a:schemeClr>
                </a:solidFill>
                <a:latin typeface="Arial" charset="0"/>
              </a:defRPr>
            </a:lvl2pPr>
            <a:lvl3pPr>
              <a:lnSpc>
                <a:spcPts val="4600"/>
              </a:lnSpc>
              <a:spcBef>
                <a:spcPts val="0"/>
              </a:spcBef>
              <a:defRPr sz="2800" baseline="0">
                <a:solidFill>
                  <a:schemeClr val="bg1">
                    <a:lumMod val="50000"/>
                  </a:schemeClr>
                </a:solidFill>
                <a:latin typeface="Arial" charset="0"/>
              </a:defRPr>
            </a:lvl3pPr>
            <a:lvl4pPr>
              <a:lnSpc>
                <a:spcPts val="4600"/>
              </a:lnSpc>
              <a:spcBef>
                <a:spcPts val="0"/>
              </a:spcBef>
              <a:defRPr sz="2800" baseline="0">
                <a:solidFill>
                  <a:schemeClr val="bg1">
                    <a:lumMod val="50000"/>
                  </a:schemeClr>
                </a:solidFill>
                <a:latin typeface="Arial" charset="0"/>
              </a:defRPr>
            </a:lvl4pPr>
            <a:lvl5pPr marL="2286000" indent="-457200">
              <a:lnSpc>
                <a:spcPts val="4600"/>
              </a:lnSpc>
              <a:spcBef>
                <a:spcPts val="0"/>
              </a:spcBef>
              <a:buClr>
                <a:srgbClr val="245EAC"/>
              </a:buClr>
              <a:buFont typeface="Arial" charset="0"/>
              <a:buChar char="•"/>
              <a:defRPr sz="2800" baseline="0">
                <a:solidFill>
                  <a:schemeClr val="bg1">
                    <a:lumMod val="50000"/>
                  </a:schemeClr>
                </a:solidFill>
                <a:latin typeface="Arial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Content Placeholder 9"/>
          <p:cNvSpPr>
            <a:spLocks noGrp="1"/>
          </p:cNvSpPr>
          <p:nvPr>
            <p:ph sz="quarter" idx="18"/>
          </p:nvPr>
        </p:nvSpPr>
        <p:spPr>
          <a:xfrm>
            <a:off x="11618259" y="6515100"/>
            <a:ext cx="9744250" cy="20187557"/>
          </a:xfrm>
          <a:prstGeom prst="rect">
            <a:avLst/>
          </a:prstGeom>
        </p:spPr>
        <p:txBody>
          <a:bodyPr/>
          <a:lstStyle>
            <a:lvl1pPr>
              <a:lnSpc>
                <a:spcPts val="4600"/>
              </a:lnSpc>
              <a:spcBef>
                <a:spcPts val="0"/>
              </a:spcBef>
              <a:defRPr sz="2800" baseline="0">
                <a:solidFill>
                  <a:schemeClr val="bg1">
                    <a:lumMod val="50000"/>
                  </a:schemeClr>
                </a:solidFill>
                <a:latin typeface="Arial" charset="0"/>
              </a:defRPr>
            </a:lvl1pPr>
            <a:lvl2pPr>
              <a:lnSpc>
                <a:spcPts val="4600"/>
              </a:lnSpc>
              <a:spcBef>
                <a:spcPts val="0"/>
              </a:spcBef>
              <a:defRPr sz="2800" baseline="0">
                <a:solidFill>
                  <a:schemeClr val="bg1">
                    <a:lumMod val="50000"/>
                  </a:schemeClr>
                </a:solidFill>
                <a:latin typeface="Arial" charset="0"/>
              </a:defRPr>
            </a:lvl2pPr>
            <a:lvl3pPr>
              <a:lnSpc>
                <a:spcPts val="4600"/>
              </a:lnSpc>
              <a:spcBef>
                <a:spcPts val="0"/>
              </a:spcBef>
              <a:defRPr sz="2800" baseline="0">
                <a:solidFill>
                  <a:schemeClr val="bg1">
                    <a:lumMod val="50000"/>
                  </a:schemeClr>
                </a:solidFill>
                <a:latin typeface="Arial" charset="0"/>
              </a:defRPr>
            </a:lvl3pPr>
            <a:lvl4pPr>
              <a:lnSpc>
                <a:spcPts val="4600"/>
              </a:lnSpc>
              <a:spcBef>
                <a:spcPts val="0"/>
              </a:spcBef>
              <a:defRPr sz="2800" baseline="0">
                <a:solidFill>
                  <a:schemeClr val="bg1">
                    <a:lumMod val="50000"/>
                  </a:schemeClr>
                </a:solidFill>
                <a:latin typeface="Arial" charset="0"/>
              </a:defRPr>
            </a:lvl4pPr>
            <a:lvl5pPr marL="2286000" indent="-457200">
              <a:lnSpc>
                <a:spcPts val="4600"/>
              </a:lnSpc>
              <a:spcBef>
                <a:spcPts val="0"/>
              </a:spcBef>
              <a:buClr>
                <a:srgbClr val="245EAC"/>
              </a:buClr>
              <a:buFont typeface="Arial" charset="0"/>
              <a:buChar char="•"/>
              <a:defRPr sz="2800" baseline="0">
                <a:solidFill>
                  <a:schemeClr val="bg1">
                    <a:lumMod val="50000"/>
                  </a:schemeClr>
                </a:solidFill>
                <a:latin typeface="Arial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Content Placeholder 9"/>
          <p:cNvSpPr>
            <a:spLocks noGrp="1"/>
          </p:cNvSpPr>
          <p:nvPr>
            <p:ph sz="quarter" idx="23"/>
          </p:nvPr>
        </p:nvSpPr>
        <p:spPr>
          <a:xfrm>
            <a:off x="11544300" y="34351737"/>
            <a:ext cx="9771541" cy="6262864"/>
          </a:xfrm>
          <a:prstGeom prst="rect">
            <a:avLst/>
          </a:prstGeom>
        </p:spPr>
        <p:txBody>
          <a:bodyPr/>
          <a:lstStyle>
            <a:lvl1pPr>
              <a:lnSpc>
                <a:spcPts val="4600"/>
              </a:lnSpc>
              <a:spcBef>
                <a:spcPts val="0"/>
              </a:spcBef>
              <a:defRPr sz="2800" baseline="0">
                <a:solidFill>
                  <a:schemeClr val="bg1">
                    <a:lumMod val="50000"/>
                  </a:schemeClr>
                </a:solidFill>
                <a:latin typeface="Arial" charset="0"/>
              </a:defRPr>
            </a:lvl1pPr>
            <a:lvl2pPr>
              <a:lnSpc>
                <a:spcPts val="4600"/>
              </a:lnSpc>
              <a:spcBef>
                <a:spcPts val="0"/>
              </a:spcBef>
              <a:defRPr sz="2800" baseline="0">
                <a:solidFill>
                  <a:schemeClr val="bg1">
                    <a:lumMod val="50000"/>
                  </a:schemeClr>
                </a:solidFill>
                <a:latin typeface="Arial" charset="0"/>
              </a:defRPr>
            </a:lvl2pPr>
            <a:lvl3pPr>
              <a:lnSpc>
                <a:spcPts val="4600"/>
              </a:lnSpc>
              <a:spcBef>
                <a:spcPts val="0"/>
              </a:spcBef>
              <a:defRPr sz="2800" baseline="0">
                <a:solidFill>
                  <a:schemeClr val="bg1">
                    <a:lumMod val="50000"/>
                  </a:schemeClr>
                </a:solidFill>
                <a:latin typeface="Arial" charset="0"/>
              </a:defRPr>
            </a:lvl3pPr>
            <a:lvl4pPr>
              <a:lnSpc>
                <a:spcPts val="4600"/>
              </a:lnSpc>
              <a:spcBef>
                <a:spcPts val="0"/>
              </a:spcBef>
              <a:defRPr sz="2800" baseline="0">
                <a:solidFill>
                  <a:schemeClr val="bg1">
                    <a:lumMod val="50000"/>
                  </a:schemeClr>
                </a:solidFill>
                <a:latin typeface="Arial" charset="0"/>
              </a:defRPr>
            </a:lvl4pPr>
            <a:lvl5pPr marL="2286000" indent="-457200">
              <a:lnSpc>
                <a:spcPts val="4600"/>
              </a:lnSpc>
              <a:spcBef>
                <a:spcPts val="0"/>
              </a:spcBef>
              <a:buClr>
                <a:srgbClr val="245EAC"/>
              </a:buClr>
              <a:buFont typeface="Arial" charset="0"/>
              <a:buChar char="•"/>
              <a:defRPr sz="2800" baseline="0">
                <a:solidFill>
                  <a:schemeClr val="bg1">
                    <a:lumMod val="50000"/>
                  </a:schemeClr>
                </a:solidFill>
                <a:latin typeface="Arial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7" name="Content Placeholder 9"/>
          <p:cNvSpPr>
            <a:spLocks noGrp="1"/>
          </p:cNvSpPr>
          <p:nvPr>
            <p:ph sz="quarter" idx="24"/>
          </p:nvPr>
        </p:nvSpPr>
        <p:spPr>
          <a:xfrm>
            <a:off x="11544300" y="27305024"/>
            <a:ext cx="9771541" cy="6408034"/>
          </a:xfrm>
          <a:prstGeom prst="rect">
            <a:avLst/>
          </a:prstGeom>
        </p:spPr>
        <p:txBody>
          <a:bodyPr/>
          <a:lstStyle>
            <a:lvl1pPr>
              <a:lnSpc>
                <a:spcPts val="4600"/>
              </a:lnSpc>
              <a:spcBef>
                <a:spcPts val="0"/>
              </a:spcBef>
              <a:defRPr sz="2800" baseline="0">
                <a:solidFill>
                  <a:schemeClr val="bg1">
                    <a:lumMod val="50000"/>
                  </a:schemeClr>
                </a:solidFill>
                <a:latin typeface="Arial" charset="0"/>
              </a:defRPr>
            </a:lvl1pPr>
            <a:lvl2pPr>
              <a:lnSpc>
                <a:spcPts val="4600"/>
              </a:lnSpc>
              <a:spcBef>
                <a:spcPts val="0"/>
              </a:spcBef>
              <a:defRPr sz="2800" baseline="0">
                <a:solidFill>
                  <a:schemeClr val="bg1">
                    <a:lumMod val="50000"/>
                  </a:schemeClr>
                </a:solidFill>
                <a:latin typeface="Arial" charset="0"/>
              </a:defRPr>
            </a:lvl2pPr>
            <a:lvl3pPr>
              <a:lnSpc>
                <a:spcPts val="4600"/>
              </a:lnSpc>
              <a:spcBef>
                <a:spcPts val="0"/>
              </a:spcBef>
              <a:defRPr sz="2800" baseline="0">
                <a:solidFill>
                  <a:schemeClr val="bg1">
                    <a:lumMod val="50000"/>
                  </a:schemeClr>
                </a:solidFill>
                <a:latin typeface="Arial" charset="0"/>
              </a:defRPr>
            </a:lvl3pPr>
            <a:lvl4pPr>
              <a:lnSpc>
                <a:spcPts val="4600"/>
              </a:lnSpc>
              <a:spcBef>
                <a:spcPts val="0"/>
              </a:spcBef>
              <a:defRPr sz="2800" baseline="0">
                <a:solidFill>
                  <a:schemeClr val="bg1">
                    <a:lumMod val="50000"/>
                  </a:schemeClr>
                </a:solidFill>
                <a:latin typeface="Arial" charset="0"/>
              </a:defRPr>
            </a:lvl4pPr>
            <a:lvl5pPr marL="2286000" indent="-457200">
              <a:lnSpc>
                <a:spcPts val="4600"/>
              </a:lnSpc>
              <a:spcBef>
                <a:spcPts val="0"/>
              </a:spcBef>
              <a:buClr>
                <a:srgbClr val="245EAC"/>
              </a:buClr>
              <a:buFont typeface="Arial" charset="0"/>
              <a:buChar char="•"/>
              <a:defRPr sz="2800" baseline="0">
                <a:solidFill>
                  <a:schemeClr val="bg1">
                    <a:lumMod val="50000"/>
                  </a:schemeClr>
                </a:solidFill>
                <a:latin typeface="Arial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9" name="Picture Placeholder 2"/>
          <p:cNvSpPr>
            <a:spLocks noGrp="1"/>
          </p:cNvSpPr>
          <p:nvPr>
            <p:ph type="pic" sz="quarter" idx="25"/>
          </p:nvPr>
        </p:nvSpPr>
        <p:spPr>
          <a:xfrm>
            <a:off x="22277860" y="18649950"/>
            <a:ext cx="9798050" cy="7452360"/>
          </a:xfrm>
          <a:prstGeom prst="rect">
            <a:avLst/>
          </a:prstGeom>
          <a:solidFill>
            <a:schemeClr val="bg2">
              <a:lumMod val="85000"/>
            </a:schemeClr>
          </a:solidFill>
        </p:spPr>
        <p:txBody>
          <a:bodyPr/>
          <a:lstStyle>
            <a:lvl1pPr>
              <a:defRPr sz="2800"/>
            </a:lvl1pPr>
          </a:lstStyle>
          <a:p>
            <a:pPr marL="0" indent="0" algn="ctr">
              <a:buNone/>
            </a:pPr>
            <a:endParaRPr lang="en-US" dirty="0"/>
          </a:p>
        </p:txBody>
      </p:sp>
      <p:sp>
        <p:nvSpPr>
          <p:cNvPr id="20" name="Content Placeholder 9"/>
          <p:cNvSpPr>
            <a:spLocks noGrp="1"/>
          </p:cNvSpPr>
          <p:nvPr>
            <p:ph sz="quarter" idx="20"/>
          </p:nvPr>
        </p:nvSpPr>
        <p:spPr>
          <a:xfrm>
            <a:off x="22277860" y="6515100"/>
            <a:ext cx="9798050" cy="11301845"/>
          </a:xfrm>
          <a:prstGeom prst="rect">
            <a:avLst/>
          </a:prstGeom>
        </p:spPr>
        <p:txBody>
          <a:bodyPr/>
          <a:lstStyle>
            <a:lvl1pPr>
              <a:lnSpc>
                <a:spcPts val="4600"/>
              </a:lnSpc>
              <a:spcBef>
                <a:spcPts val="0"/>
              </a:spcBef>
              <a:defRPr sz="2800" baseline="0">
                <a:solidFill>
                  <a:schemeClr val="bg1">
                    <a:lumMod val="50000"/>
                  </a:schemeClr>
                </a:solidFill>
                <a:latin typeface="Arial" charset="0"/>
              </a:defRPr>
            </a:lvl1pPr>
            <a:lvl2pPr>
              <a:lnSpc>
                <a:spcPts val="4600"/>
              </a:lnSpc>
              <a:spcBef>
                <a:spcPts val="0"/>
              </a:spcBef>
              <a:defRPr sz="2800" baseline="0">
                <a:solidFill>
                  <a:schemeClr val="bg1">
                    <a:lumMod val="50000"/>
                  </a:schemeClr>
                </a:solidFill>
                <a:latin typeface="Arial" charset="0"/>
              </a:defRPr>
            </a:lvl2pPr>
            <a:lvl3pPr>
              <a:lnSpc>
                <a:spcPts val="4600"/>
              </a:lnSpc>
              <a:spcBef>
                <a:spcPts val="0"/>
              </a:spcBef>
              <a:defRPr sz="2800" baseline="0">
                <a:solidFill>
                  <a:schemeClr val="bg1">
                    <a:lumMod val="50000"/>
                  </a:schemeClr>
                </a:solidFill>
                <a:latin typeface="Arial" charset="0"/>
              </a:defRPr>
            </a:lvl3pPr>
            <a:lvl4pPr>
              <a:lnSpc>
                <a:spcPts val="4600"/>
              </a:lnSpc>
              <a:spcBef>
                <a:spcPts val="0"/>
              </a:spcBef>
              <a:defRPr sz="2800" baseline="0">
                <a:solidFill>
                  <a:schemeClr val="bg1">
                    <a:lumMod val="50000"/>
                  </a:schemeClr>
                </a:solidFill>
                <a:latin typeface="Arial" charset="0"/>
              </a:defRPr>
            </a:lvl4pPr>
            <a:lvl5pPr marL="2286000" indent="-457200">
              <a:lnSpc>
                <a:spcPts val="4600"/>
              </a:lnSpc>
              <a:spcBef>
                <a:spcPts val="0"/>
              </a:spcBef>
              <a:buClr>
                <a:srgbClr val="245EAC"/>
              </a:buClr>
              <a:buFont typeface="Arial" charset="0"/>
              <a:buChar char="•"/>
              <a:defRPr sz="2800" baseline="0">
                <a:solidFill>
                  <a:schemeClr val="bg1">
                    <a:lumMod val="50000"/>
                  </a:schemeClr>
                </a:solidFill>
                <a:latin typeface="Arial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1" name="Content Placeholder 9"/>
          <p:cNvSpPr>
            <a:spLocks noGrp="1"/>
          </p:cNvSpPr>
          <p:nvPr>
            <p:ph sz="quarter" idx="21"/>
          </p:nvPr>
        </p:nvSpPr>
        <p:spPr>
          <a:xfrm>
            <a:off x="22277860" y="26935315"/>
            <a:ext cx="9764240" cy="13679285"/>
          </a:xfrm>
          <a:prstGeom prst="rect">
            <a:avLst/>
          </a:prstGeom>
        </p:spPr>
        <p:txBody>
          <a:bodyPr/>
          <a:lstStyle>
            <a:lvl1pPr>
              <a:lnSpc>
                <a:spcPts val="4600"/>
              </a:lnSpc>
              <a:spcBef>
                <a:spcPts val="0"/>
              </a:spcBef>
              <a:defRPr sz="2800" baseline="0">
                <a:solidFill>
                  <a:schemeClr val="bg1">
                    <a:lumMod val="50000"/>
                  </a:schemeClr>
                </a:solidFill>
                <a:latin typeface="Arial" charset="0"/>
              </a:defRPr>
            </a:lvl1pPr>
            <a:lvl2pPr>
              <a:lnSpc>
                <a:spcPts val="4600"/>
              </a:lnSpc>
              <a:spcBef>
                <a:spcPts val="0"/>
              </a:spcBef>
              <a:defRPr sz="2800" baseline="0">
                <a:solidFill>
                  <a:schemeClr val="bg1">
                    <a:lumMod val="50000"/>
                  </a:schemeClr>
                </a:solidFill>
                <a:latin typeface="Arial" charset="0"/>
              </a:defRPr>
            </a:lvl2pPr>
            <a:lvl3pPr>
              <a:lnSpc>
                <a:spcPts val="4600"/>
              </a:lnSpc>
              <a:spcBef>
                <a:spcPts val="0"/>
              </a:spcBef>
              <a:defRPr sz="2800" baseline="0">
                <a:solidFill>
                  <a:schemeClr val="bg1">
                    <a:lumMod val="50000"/>
                  </a:schemeClr>
                </a:solidFill>
                <a:latin typeface="Arial" charset="0"/>
              </a:defRPr>
            </a:lvl3pPr>
            <a:lvl4pPr>
              <a:lnSpc>
                <a:spcPts val="4600"/>
              </a:lnSpc>
              <a:spcBef>
                <a:spcPts val="0"/>
              </a:spcBef>
              <a:defRPr sz="2800" baseline="0">
                <a:solidFill>
                  <a:schemeClr val="bg1">
                    <a:lumMod val="50000"/>
                  </a:schemeClr>
                </a:solidFill>
                <a:latin typeface="Arial" charset="0"/>
              </a:defRPr>
            </a:lvl4pPr>
            <a:lvl5pPr marL="2286000" indent="-457200">
              <a:lnSpc>
                <a:spcPts val="4600"/>
              </a:lnSpc>
              <a:spcBef>
                <a:spcPts val="0"/>
              </a:spcBef>
              <a:buClr>
                <a:srgbClr val="245EAC"/>
              </a:buClr>
              <a:buFont typeface="Arial" charset="0"/>
              <a:buChar char="•"/>
              <a:defRPr sz="2800" baseline="0">
                <a:solidFill>
                  <a:schemeClr val="bg1">
                    <a:lumMod val="50000"/>
                  </a:schemeClr>
                </a:solidFill>
                <a:latin typeface="Arial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1114655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6496" userDrawn="1">
          <p15:clr>
            <a:srgbClr val="FBAE40"/>
          </p15:clr>
        </p15:guide>
        <p15:guide id="2" pos="576" userDrawn="1">
          <p15:clr>
            <a:srgbClr val="FBAE40"/>
          </p15:clr>
        </p15:guide>
        <p15:guide id="3" pos="20184" userDrawn="1">
          <p15:clr>
            <a:srgbClr val="FBAE40"/>
          </p15:clr>
        </p15:guide>
        <p15:guide id="4" orient="horz" pos="5016" userDrawn="1">
          <p15:clr>
            <a:srgbClr val="FBAE40"/>
          </p15:clr>
        </p15:guide>
        <p15:guide id="5" pos="13440" userDrawn="1">
          <p15:clr>
            <a:srgbClr val="FBAE40"/>
          </p15:clr>
        </p15:guide>
        <p15:guide id="6" pos="6696" userDrawn="1">
          <p15:clr>
            <a:srgbClr val="FBAE40"/>
          </p15:clr>
        </p15:guide>
        <p15:guide id="7" pos="7272" userDrawn="1">
          <p15:clr>
            <a:srgbClr val="FBAE40"/>
          </p15:clr>
        </p15:guide>
        <p15:guide id="8" pos="14016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5900257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6496">
          <p15:clr>
            <a:srgbClr val="FBAE40"/>
          </p15:clr>
        </p15:guide>
        <p15:guide id="2" pos="576">
          <p15:clr>
            <a:srgbClr val="FBAE40"/>
          </p15:clr>
        </p15:guide>
        <p15:guide id="3" pos="20184">
          <p15:clr>
            <a:srgbClr val="FBAE40"/>
          </p15:clr>
        </p15:guide>
        <p15:guide id="4" orient="horz" pos="5016">
          <p15:clr>
            <a:srgbClr val="FBAE40"/>
          </p15:clr>
        </p15:guide>
        <p15:guide id="5" pos="13440">
          <p15:clr>
            <a:srgbClr val="FBAE40"/>
          </p15:clr>
        </p15:guide>
        <p15:guide id="6" pos="6696">
          <p15:clr>
            <a:srgbClr val="FBAE40"/>
          </p15:clr>
        </p15:guide>
        <p15:guide id="7" pos="7272">
          <p15:clr>
            <a:srgbClr val="FBAE40"/>
          </p15:clr>
        </p15:guide>
        <p15:guide id="8" pos="14016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6"/>
          <p:cNvSpPr>
            <a:spLocks noChangeArrowheads="1"/>
          </p:cNvSpPr>
          <p:nvPr userDrawn="1"/>
        </p:nvSpPr>
        <p:spPr bwMode="auto">
          <a:xfrm>
            <a:off x="0" y="0"/>
            <a:ext cx="32918400" cy="5486400"/>
          </a:xfrm>
          <a:prstGeom prst="rect">
            <a:avLst/>
          </a:prstGeom>
          <a:solidFill>
            <a:srgbClr val="005BBB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>
            <a:lvl1pPr eaLnBrk="0" hangingPunct="0">
              <a:defRPr sz="2900">
                <a:solidFill>
                  <a:schemeClr val="tx1"/>
                </a:solidFill>
                <a:latin typeface="Arial Narrow" charset="0"/>
                <a:ea typeface="ＭＳ Ｐゴシック" charset="-128"/>
              </a:defRPr>
            </a:lvl1pPr>
            <a:lvl2pPr marL="37931725" indent="-37474525" eaLnBrk="0" hangingPunct="0">
              <a:defRPr sz="2900">
                <a:solidFill>
                  <a:schemeClr val="tx1"/>
                </a:solidFill>
                <a:latin typeface="Arial Narrow" charset="0"/>
                <a:ea typeface="ＭＳ Ｐゴシック" charset="-128"/>
              </a:defRPr>
            </a:lvl2pPr>
            <a:lvl3pPr eaLnBrk="0" hangingPunct="0">
              <a:defRPr sz="2900">
                <a:solidFill>
                  <a:schemeClr val="tx1"/>
                </a:solidFill>
                <a:latin typeface="Arial Narrow" charset="0"/>
                <a:ea typeface="ＭＳ Ｐゴシック" charset="-128"/>
              </a:defRPr>
            </a:lvl3pPr>
            <a:lvl4pPr eaLnBrk="0" hangingPunct="0">
              <a:defRPr sz="2900">
                <a:solidFill>
                  <a:schemeClr val="tx1"/>
                </a:solidFill>
                <a:latin typeface="Arial Narrow" charset="0"/>
                <a:ea typeface="ＭＳ Ｐゴシック" charset="-128"/>
              </a:defRPr>
            </a:lvl4pPr>
            <a:lvl5pPr eaLnBrk="0" hangingPunct="0">
              <a:defRPr sz="2900">
                <a:solidFill>
                  <a:schemeClr val="tx1"/>
                </a:solidFill>
                <a:latin typeface="Arial Narrow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charset="0"/>
                <a:ea typeface="ＭＳ Ｐゴシック" charset="-128"/>
              </a:defRPr>
            </a:lvl9pPr>
          </a:lstStyle>
          <a:p>
            <a:pPr eaLnBrk="1" hangingPunct="1">
              <a:defRPr/>
            </a:pPr>
            <a:endParaRPr lang="en-US" altLang="en-US" b="0" i="0" baseline="0" dirty="0">
              <a:solidFill>
                <a:schemeClr val="tx1"/>
              </a:solidFill>
              <a:latin typeface="Arial" charset="0"/>
              <a:ea typeface="Arial" charset="0"/>
            </a:endParaRPr>
          </a:p>
        </p:txBody>
      </p:sp>
      <p:sp>
        <p:nvSpPr>
          <p:cNvPr id="5" name="Rectangle 4"/>
          <p:cNvSpPr/>
          <p:nvPr userDrawn="1"/>
        </p:nvSpPr>
        <p:spPr>
          <a:xfrm>
            <a:off x="0" y="5257800"/>
            <a:ext cx="32918400" cy="26125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4">
            <a:alphaModFix amt="41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95" b="40121"/>
          <a:stretch/>
        </p:blipFill>
        <p:spPr>
          <a:xfrm>
            <a:off x="22093853" y="0"/>
            <a:ext cx="9341680" cy="5256959"/>
          </a:xfrm>
          <a:prstGeom prst="rect">
            <a:avLst/>
          </a:prstGeom>
        </p:spPr>
      </p:pic>
      <p:sp>
        <p:nvSpPr>
          <p:cNvPr id="9" name="Rectangle 36"/>
          <p:cNvSpPr>
            <a:spLocks noChangeArrowheads="1"/>
          </p:cNvSpPr>
          <p:nvPr userDrawn="1"/>
        </p:nvSpPr>
        <p:spPr bwMode="auto">
          <a:xfrm>
            <a:off x="0" y="41382462"/>
            <a:ext cx="32918400" cy="2508738"/>
          </a:xfrm>
          <a:prstGeom prst="rect">
            <a:avLst/>
          </a:prstGeom>
          <a:solidFill>
            <a:srgbClr val="005BBB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>
            <a:lvl1pPr eaLnBrk="0" hangingPunct="0">
              <a:defRPr sz="2900">
                <a:solidFill>
                  <a:schemeClr val="tx1"/>
                </a:solidFill>
                <a:latin typeface="Arial Narrow" charset="0"/>
                <a:ea typeface="ＭＳ Ｐゴシック" charset="-128"/>
              </a:defRPr>
            </a:lvl1pPr>
            <a:lvl2pPr marL="37931725" indent="-37474525" eaLnBrk="0" hangingPunct="0">
              <a:defRPr sz="2900">
                <a:solidFill>
                  <a:schemeClr val="tx1"/>
                </a:solidFill>
                <a:latin typeface="Arial Narrow" charset="0"/>
                <a:ea typeface="ＭＳ Ｐゴシック" charset="-128"/>
              </a:defRPr>
            </a:lvl2pPr>
            <a:lvl3pPr eaLnBrk="0" hangingPunct="0">
              <a:defRPr sz="2900">
                <a:solidFill>
                  <a:schemeClr val="tx1"/>
                </a:solidFill>
                <a:latin typeface="Arial Narrow" charset="0"/>
                <a:ea typeface="ＭＳ Ｐゴシック" charset="-128"/>
              </a:defRPr>
            </a:lvl3pPr>
            <a:lvl4pPr eaLnBrk="0" hangingPunct="0">
              <a:defRPr sz="2900">
                <a:solidFill>
                  <a:schemeClr val="tx1"/>
                </a:solidFill>
                <a:latin typeface="Arial Narrow" charset="0"/>
                <a:ea typeface="ＭＳ Ｐゴシック" charset="-128"/>
              </a:defRPr>
            </a:lvl4pPr>
            <a:lvl5pPr eaLnBrk="0" hangingPunct="0">
              <a:defRPr sz="2900">
                <a:solidFill>
                  <a:schemeClr val="tx1"/>
                </a:solidFill>
                <a:latin typeface="Arial Narrow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charset="0"/>
                <a:ea typeface="ＭＳ Ｐゴシック" charset="-128"/>
              </a:defRPr>
            </a:lvl9pPr>
          </a:lstStyle>
          <a:p>
            <a:pPr eaLnBrk="1" hangingPunct="1">
              <a:defRPr/>
            </a:pPr>
            <a:endParaRPr lang="en-US" altLang="en-US" b="0" i="0" baseline="0" dirty="0">
              <a:solidFill>
                <a:schemeClr val="tx1"/>
              </a:solidFill>
              <a:latin typeface="Arial" charset="0"/>
              <a:ea typeface="Arial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733" y="42127545"/>
            <a:ext cx="13595412" cy="1008282"/>
          </a:xfrm>
          <a:prstGeom prst="rect">
            <a:avLst/>
          </a:prstGeom>
        </p:spPr>
      </p:pic>
      <p:cxnSp>
        <p:nvCxnSpPr>
          <p:cNvPr id="11" name="Straight Connector 10"/>
          <p:cNvCxnSpPr/>
          <p:nvPr userDrawn="1"/>
        </p:nvCxnSpPr>
        <p:spPr>
          <a:xfrm>
            <a:off x="21824850" y="41810263"/>
            <a:ext cx="0" cy="1588169"/>
          </a:xfrm>
          <a:prstGeom prst="line">
            <a:avLst/>
          </a:prstGeom>
          <a:ln w="25400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014991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</p:sldLayoutIdLst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92" indent="-304792" algn="l" defTabSz="1219170" rtl="0" eaLnBrk="1" latinLnBrk="0" hangingPunct="1">
        <a:lnSpc>
          <a:spcPct val="90000"/>
        </a:lnSpc>
        <a:spcBef>
          <a:spcPts val="1333"/>
        </a:spcBef>
        <a:buFont typeface="Arial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defTabSz="1219170" rtl="0" eaLnBrk="1" latinLnBrk="0" hangingPunct="1">
        <a:lnSpc>
          <a:spcPct val="90000"/>
        </a:lnSpc>
        <a:spcBef>
          <a:spcPts val="667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90000"/>
        </a:lnSpc>
        <a:spcBef>
          <a:spcPts val="667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90000"/>
        </a:lnSpc>
        <a:spcBef>
          <a:spcPts val="667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90000"/>
        </a:lnSpc>
        <a:spcBef>
          <a:spcPts val="667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diagramQuickStyle" Target="../diagrams/quickStyle1.xml"/><Relationship Id="rId18" Type="http://schemas.openxmlformats.org/officeDocument/2006/relationships/image" Target="../media/image10.png"/><Relationship Id="rId26" Type="http://schemas.openxmlformats.org/officeDocument/2006/relationships/image" Target="../media/image18.png"/><Relationship Id="rId39" Type="http://schemas.openxmlformats.org/officeDocument/2006/relationships/image" Target="../media/image31.png"/><Relationship Id="rId3" Type="http://schemas.openxmlformats.org/officeDocument/2006/relationships/chart" Target="../charts/chart1.xml"/><Relationship Id="rId21" Type="http://schemas.openxmlformats.org/officeDocument/2006/relationships/image" Target="../media/image13.png"/><Relationship Id="rId34" Type="http://schemas.openxmlformats.org/officeDocument/2006/relationships/image" Target="../media/image26.png"/><Relationship Id="rId42" Type="http://schemas.openxmlformats.org/officeDocument/2006/relationships/image" Target="../media/image34.png"/><Relationship Id="rId47" Type="http://schemas.openxmlformats.org/officeDocument/2006/relationships/image" Target="../media/image39.png"/><Relationship Id="rId7" Type="http://schemas.openxmlformats.org/officeDocument/2006/relationships/chart" Target="../charts/chart3.xml"/><Relationship Id="rId12" Type="http://schemas.openxmlformats.org/officeDocument/2006/relationships/diagramLayout" Target="../diagrams/layout1.xml"/><Relationship Id="rId17" Type="http://schemas.openxmlformats.org/officeDocument/2006/relationships/image" Target="../media/image9.png"/><Relationship Id="rId25" Type="http://schemas.openxmlformats.org/officeDocument/2006/relationships/image" Target="../media/image17.png"/><Relationship Id="rId33" Type="http://schemas.openxmlformats.org/officeDocument/2006/relationships/image" Target="../media/image25.png"/><Relationship Id="rId38" Type="http://schemas.openxmlformats.org/officeDocument/2006/relationships/image" Target="../media/image30.png"/><Relationship Id="rId46" Type="http://schemas.openxmlformats.org/officeDocument/2006/relationships/image" Target="../media/image38.png"/><Relationship Id="rId2" Type="http://schemas.openxmlformats.org/officeDocument/2006/relationships/image" Target="../media/image3.png"/><Relationship Id="rId16" Type="http://schemas.openxmlformats.org/officeDocument/2006/relationships/image" Target="../media/image8.png"/><Relationship Id="rId20" Type="http://schemas.openxmlformats.org/officeDocument/2006/relationships/image" Target="../media/image12.png"/><Relationship Id="rId29" Type="http://schemas.openxmlformats.org/officeDocument/2006/relationships/image" Target="../media/image21.png"/><Relationship Id="rId41" Type="http://schemas.openxmlformats.org/officeDocument/2006/relationships/image" Target="../media/image3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diagramData" Target="../diagrams/data1.xml"/><Relationship Id="rId24" Type="http://schemas.openxmlformats.org/officeDocument/2006/relationships/image" Target="../media/image16.png"/><Relationship Id="rId32" Type="http://schemas.openxmlformats.org/officeDocument/2006/relationships/image" Target="../media/image24.png"/><Relationship Id="rId37" Type="http://schemas.openxmlformats.org/officeDocument/2006/relationships/image" Target="../media/image29.png"/><Relationship Id="rId40" Type="http://schemas.openxmlformats.org/officeDocument/2006/relationships/image" Target="../media/image32.png"/><Relationship Id="rId45" Type="http://schemas.openxmlformats.org/officeDocument/2006/relationships/image" Target="../media/image37.png"/><Relationship Id="rId5" Type="http://schemas.openxmlformats.org/officeDocument/2006/relationships/chart" Target="../charts/chart2.xml"/><Relationship Id="rId15" Type="http://schemas.microsoft.com/office/2007/relationships/diagramDrawing" Target="../diagrams/drawing1.xml"/><Relationship Id="rId23" Type="http://schemas.openxmlformats.org/officeDocument/2006/relationships/image" Target="../media/image15.png"/><Relationship Id="rId28" Type="http://schemas.openxmlformats.org/officeDocument/2006/relationships/image" Target="../media/image20.png"/><Relationship Id="rId36" Type="http://schemas.openxmlformats.org/officeDocument/2006/relationships/image" Target="../media/image28.png"/><Relationship Id="rId10" Type="http://schemas.openxmlformats.org/officeDocument/2006/relationships/image" Target="../media/image7.png"/><Relationship Id="rId19" Type="http://schemas.openxmlformats.org/officeDocument/2006/relationships/image" Target="../media/image11.png"/><Relationship Id="rId31" Type="http://schemas.openxmlformats.org/officeDocument/2006/relationships/image" Target="../media/image23.png"/><Relationship Id="rId44" Type="http://schemas.openxmlformats.org/officeDocument/2006/relationships/image" Target="../media/image36.png"/><Relationship Id="rId4" Type="http://schemas.openxmlformats.org/officeDocument/2006/relationships/image" Target="../media/image4.png"/><Relationship Id="rId9" Type="http://schemas.openxmlformats.org/officeDocument/2006/relationships/chart" Target="../charts/chart4.xml"/><Relationship Id="rId14" Type="http://schemas.openxmlformats.org/officeDocument/2006/relationships/diagramColors" Target="../diagrams/colors1.xml"/><Relationship Id="rId22" Type="http://schemas.openxmlformats.org/officeDocument/2006/relationships/image" Target="../media/image14.png"/><Relationship Id="rId27" Type="http://schemas.openxmlformats.org/officeDocument/2006/relationships/image" Target="../media/image19.png"/><Relationship Id="rId30" Type="http://schemas.openxmlformats.org/officeDocument/2006/relationships/image" Target="../media/image22.png"/><Relationship Id="rId35" Type="http://schemas.openxmlformats.org/officeDocument/2006/relationships/image" Target="../media/image27.png"/><Relationship Id="rId43" Type="http://schemas.openxmlformats.org/officeDocument/2006/relationships/image" Target="../media/image3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Poster Title">
            <a:extLst>
              <a:ext uri="{FF2B5EF4-FFF2-40B4-BE49-F238E27FC236}">
                <a16:creationId xmlns:a16="http://schemas.microsoft.com/office/drawing/2014/main" id="{122F9996-072B-864B-B6D4-4A5589C42C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946150" y="1550522"/>
            <a:ext cx="21133921" cy="30313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243" tIns="45614" rIns="91243" bIns="45614">
            <a:spAutoFit/>
          </a:bodyPr>
          <a:lstStyle>
            <a:lvl1pPr>
              <a:defRPr sz="2900">
                <a:solidFill>
                  <a:schemeClr val="tx1"/>
                </a:solidFill>
                <a:latin typeface="Arial Narrow" charset="0"/>
                <a:ea typeface="ＭＳ Ｐゴシック" charset="-128"/>
              </a:defRPr>
            </a:lvl1pPr>
            <a:lvl2pPr marL="37931725" indent="-37474525">
              <a:defRPr sz="2900">
                <a:solidFill>
                  <a:schemeClr val="tx1"/>
                </a:solidFill>
                <a:latin typeface="Arial Narrow" charset="0"/>
                <a:ea typeface="ＭＳ Ｐゴシック" charset="-128"/>
              </a:defRPr>
            </a:lvl2pPr>
            <a:lvl3pPr marL="1143000" indent="-228600">
              <a:defRPr sz="2900">
                <a:solidFill>
                  <a:schemeClr val="tx1"/>
                </a:solidFill>
                <a:latin typeface="Arial Narrow" charset="0"/>
                <a:ea typeface="ＭＳ Ｐゴシック" charset="-128"/>
              </a:defRPr>
            </a:lvl3pPr>
            <a:lvl4pPr marL="1600200" indent="-228600">
              <a:defRPr sz="2900">
                <a:solidFill>
                  <a:schemeClr val="tx1"/>
                </a:solidFill>
                <a:latin typeface="Arial Narrow" charset="0"/>
                <a:ea typeface="ＭＳ Ｐゴシック" charset="-128"/>
              </a:defRPr>
            </a:lvl4pPr>
            <a:lvl5pPr marL="2057400" indent="-228600">
              <a:defRPr sz="2900">
                <a:solidFill>
                  <a:schemeClr val="tx1"/>
                </a:solidFill>
                <a:latin typeface="Arial Narrow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charset="0"/>
                <a:ea typeface="ＭＳ Ｐゴシック" charset="-128"/>
              </a:defRPr>
            </a:lvl9pPr>
          </a:lstStyle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en-US" sz="7700" dirty="0">
                <a:solidFill>
                  <a:srgbClr val="FFFFFF"/>
                </a:solidFill>
                <a:latin typeface="Arial Narrow" panose="020B0606020202030204" pitchFamily="34" charset="0"/>
                <a:ea typeface="Arial" charset="0"/>
              </a:rPr>
              <a:t>Title of the Research</a:t>
            </a:r>
          </a:p>
          <a:p>
            <a:pPr>
              <a:spcBef>
                <a:spcPts val="600"/>
              </a:spcBef>
              <a:spcAft>
                <a:spcPts val="1800"/>
              </a:spcAft>
              <a:defRPr/>
            </a:pPr>
            <a:r>
              <a:rPr lang="en-US" altLang="en-US" sz="4400" dirty="0">
                <a:solidFill>
                  <a:srgbClr val="FFFFFF"/>
                </a:solidFill>
                <a:latin typeface="Arial Narrow" panose="020B0606020202030204" pitchFamily="34" charset="0"/>
                <a:ea typeface="Arial" charset="0"/>
              </a:rPr>
              <a:t>Subtitle of the Research</a:t>
            </a:r>
          </a:p>
          <a:p>
            <a:pPr>
              <a:spcBef>
                <a:spcPts val="1800"/>
              </a:spcBef>
              <a:defRPr/>
            </a:pPr>
            <a:r>
              <a:rPr lang="en-US" altLang="en-US" sz="3200" dirty="0">
                <a:solidFill>
                  <a:schemeClr val="bg1"/>
                </a:solidFill>
                <a:latin typeface="Arial Narrow" panose="020B0606020202030204" pitchFamily="34" charset="0"/>
                <a:ea typeface="Arial" charset="0"/>
              </a:rPr>
              <a:t>Names of the Authors/Presenters followed by affiliation</a:t>
            </a:r>
            <a:r>
              <a:rPr lang="en-US" altLang="en-US" sz="3200" dirty="0">
                <a:solidFill>
                  <a:srgbClr val="FFFFFF"/>
                </a:solidFill>
                <a:latin typeface="+mn-lt"/>
                <a:ea typeface="Arial" charset="0"/>
              </a:rPr>
              <a:t>.</a:t>
            </a:r>
          </a:p>
        </p:txBody>
      </p:sp>
      <p:sp>
        <p:nvSpPr>
          <p:cNvPr id="11" name="Introduction Textbox">
            <a:extLst>
              <a:ext uri="{FF2B5EF4-FFF2-40B4-BE49-F238E27FC236}">
                <a16:creationId xmlns:a16="http://schemas.microsoft.com/office/drawing/2014/main" id="{6CC485F0-7442-924B-A2B4-16DCD83744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72452" y="6566483"/>
            <a:ext cx="9231406" cy="6370014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>
              <a:defRPr sz="2900">
                <a:solidFill>
                  <a:schemeClr val="tx1"/>
                </a:solidFill>
                <a:latin typeface="Arial Narrow" charset="0"/>
                <a:ea typeface="ＭＳ Ｐゴシック" charset="-128"/>
              </a:defRPr>
            </a:lvl1pPr>
            <a:lvl2pPr marL="742950" indent="-285750">
              <a:defRPr sz="2900">
                <a:solidFill>
                  <a:schemeClr val="tx1"/>
                </a:solidFill>
                <a:latin typeface="Arial Narrow" charset="0"/>
                <a:ea typeface="ＭＳ Ｐゴシック" charset="-128"/>
              </a:defRPr>
            </a:lvl2pPr>
            <a:lvl3pPr marL="1143000" indent="-228600">
              <a:defRPr sz="2900">
                <a:solidFill>
                  <a:schemeClr val="tx1"/>
                </a:solidFill>
                <a:latin typeface="Arial Narrow" charset="0"/>
                <a:ea typeface="ＭＳ Ｐゴシック" charset="-128"/>
              </a:defRPr>
            </a:lvl3pPr>
            <a:lvl4pPr marL="1600200" indent="-228600">
              <a:defRPr sz="2900">
                <a:solidFill>
                  <a:schemeClr val="tx1"/>
                </a:solidFill>
                <a:latin typeface="Arial Narrow" charset="0"/>
                <a:ea typeface="ＭＳ Ｐゴシック" charset="-128"/>
              </a:defRPr>
            </a:lvl4pPr>
            <a:lvl5pPr marL="2057400" indent="-228600">
              <a:defRPr sz="2900">
                <a:solidFill>
                  <a:schemeClr val="tx1"/>
                </a:solidFill>
                <a:latin typeface="Arial Narrow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charset="0"/>
                <a:ea typeface="ＭＳ Ｐゴシック" charset="-128"/>
              </a:defRPr>
            </a:lvl9pPr>
          </a:lstStyle>
          <a:p>
            <a:pPr>
              <a:lnSpc>
                <a:spcPts val="4039"/>
              </a:lnSpc>
              <a:spcAft>
                <a:spcPts val="1054"/>
              </a:spcAft>
            </a:pPr>
            <a:r>
              <a:rPr lang="en-US" sz="4400" b="1" dirty="0">
                <a:solidFill>
                  <a:srgbClr val="005BBB"/>
                </a:solidFill>
                <a:latin typeface="+mj-lt"/>
              </a:rPr>
              <a:t>Introduction</a:t>
            </a:r>
          </a:p>
          <a:p>
            <a:r>
              <a:rPr lang="en-US" altLang="en-US" sz="2800" dirty="0">
                <a:latin typeface="Arial Narrow" panose="020B0606020202030204" pitchFamily="34" charset="0"/>
                <a:ea typeface="Arial" charset="0"/>
              </a:rPr>
              <a:t>Please write a brief introduction to the issue investigated and the aims and objectives. </a:t>
            </a:r>
          </a:p>
          <a:p>
            <a:r>
              <a:rPr lang="en-US" altLang="en-US" sz="2800" dirty="0">
                <a:latin typeface="Arial Narrow" panose="020B0606020202030204" pitchFamily="34" charset="0"/>
                <a:ea typeface="Arial" charset="0"/>
              </a:rPr>
              <a:t>Please write a brief introduction to the issue investigated and the aims and objectives. </a:t>
            </a:r>
          </a:p>
          <a:p>
            <a:r>
              <a:rPr lang="en-US" altLang="en-US" sz="2800" dirty="0">
                <a:latin typeface="Arial Narrow" panose="020B0606020202030204" pitchFamily="34" charset="0"/>
                <a:ea typeface="Arial" charset="0"/>
              </a:rPr>
              <a:t>Please write a brief introduction to the issue investigated and the aims and objectives. </a:t>
            </a:r>
          </a:p>
          <a:p>
            <a:r>
              <a:rPr lang="en-US" altLang="en-US" sz="2800" dirty="0">
                <a:latin typeface="Arial Narrow" panose="020B0606020202030204" pitchFamily="34" charset="0"/>
                <a:ea typeface="Arial" charset="0"/>
              </a:rPr>
              <a:t>Please write a brief introduction to the issue investigated and the aims and objectives.</a:t>
            </a:r>
            <a:endParaRPr lang="en-US" altLang="en-US" sz="3600" dirty="0">
              <a:latin typeface="Arial Narrow" panose="020B0606020202030204" pitchFamily="34" charset="0"/>
              <a:ea typeface="Arial" charset="0"/>
            </a:endParaRPr>
          </a:p>
          <a:p>
            <a:r>
              <a:rPr lang="en-US" altLang="en-US" sz="2800" dirty="0">
                <a:latin typeface="Arial Narrow" panose="020B0606020202030204" pitchFamily="34" charset="0"/>
              </a:rPr>
              <a:t>Please write a brief introduction to the issue investigated and the aims and objectives.</a:t>
            </a:r>
          </a:p>
          <a:p>
            <a:pPr>
              <a:lnSpc>
                <a:spcPts val="5400"/>
              </a:lnSpc>
            </a:pPr>
            <a:endParaRPr lang="en-US" altLang="en-US" sz="3600" dirty="0">
              <a:latin typeface="Arial Narrow" panose="020B0606020202030204" pitchFamily="34" charset="0"/>
              <a:ea typeface="Arial" charset="0"/>
            </a:endParaRPr>
          </a:p>
          <a:p>
            <a:pPr>
              <a:lnSpc>
                <a:spcPts val="5400"/>
              </a:lnSpc>
            </a:pPr>
            <a:endParaRPr lang="en-US" altLang="en-US" sz="3600" dirty="0">
              <a:latin typeface="Arial Narrow" panose="020B0606020202030204" pitchFamily="34" charset="0"/>
              <a:ea typeface="Arial" charset="0"/>
            </a:endParaRPr>
          </a:p>
        </p:txBody>
      </p:sp>
      <p:cxnSp>
        <p:nvCxnSpPr>
          <p:cNvPr id="12" name="Horizontal Section Divider" descr="Horizontal Divider">
            <a:extLst>
              <a:ext uri="{FF2B5EF4-FFF2-40B4-BE49-F238E27FC236}">
                <a16:creationId xmlns:a16="http://schemas.microsoft.com/office/drawing/2014/main" id="{FA9CD980-CAA8-B247-B623-40A39BE5BEF8}"/>
              </a:ext>
            </a:extLst>
          </p:cNvPr>
          <p:cNvCxnSpPr>
            <a:cxnSpLocks/>
          </p:cNvCxnSpPr>
          <p:nvPr/>
        </p:nvCxnSpPr>
        <p:spPr bwMode="auto">
          <a:xfrm>
            <a:off x="1267272" y="11976966"/>
            <a:ext cx="9144000" cy="0"/>
          </a:xfrm>
          <a:prstGeom prst="line">
            <a:avLst/>
          </a:prstGeom>
          <a:noFill/>
          <a:ln w="25400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sp>
        <p:nvSpPr>
          <p:cNvPr id="13" name="Methods Textbox">
            <a:extLst>
              <a:ext uri="{FF2B5EF4-FFF2-40B4-BE49-F238E27FC236}">
                <a16:creationId xmlns:a16="http://schemas.microsoft.com/office/drawing/2014/main" id="{5FBBC0B6-D787-D945-A995-B5D5A9D0A98B}"/>
              </a:ext>
            </a:extLst>
          </p:cNvPr>
          <p:cNvSpPr txBox="1"/>
          <p:nvPr/>
        </p:nvSpPr>
        <p:spPr>
          <a:xfrm>
            <a:off x="1472452" y="12679412"/>
            <a:ext cx="8589555" cy="9999469"/>
          </a:xfrm>
          <a:prstGeom prst="rect">
            <a:avLst/>
          </a:prstGeom>
          <a:noFill/>
          <a:effectLst/>
        </p:spPr>
        <p:txBody>
          <a:bodyPr wrap="square">
            <a:spAutoFit/>
          </a:bodyPr>
          <a:lstStyle/>
          <a:p>
            <a:pPr>
              <a:lnSpc>
                <a:spcPts val="4039"/>
              </a:lnSpc>
              <a:spcAft>
                <a:spcPts val="1054"/>
              </a:spcAft>
              <a:defRPr/>
            </a:pPr>
            <a:r>
              <a:rPr lang="en-US" sz="4400" b="1" dirty="0">
                <a:solidFill>
                  <a:srgbClr val="005BBB"/>
                </a:solidFill>
                <a:latin typeface="+mj-lt"/>
              </a:rPr>
              <a:t>Research Methods</a:t>
            </a:r>
          </a:p>
          <a:p>
            <a:pPr>
              <a:defRPr/>
            </a:pPr>
            <a:r>
              <a:rPr lang="en-US" sz="2800" dirty="0">
                <a:latin typeface="Arial Narrow" panose="020B0606020202030204" pitchFamily="34" charset="0"/>
                <a:ea typeface="Arial" charset="0"/>
                <a:cs typeface="Arial" charset="0"/>
              </a:rPr>
              <a:t>Please briefly explain the research methodology adopted such as qualitative, quantitative, ethnography, phenomenology, and mixed methods, case studies etc. Afterwards, explain the data gathering techniques employed below.</a:t>
            </a:r>
          </a:p>
          <a:p>
            <a:pPr>
              <a:lnSpc>
                <a:spcPts val="4600"/>
              </a:lnSpc>
              <a:spcBef>
                <a:spcPts val="1000"/>
              </a:spcBef>
              <a:spcAft>
                <a:spcPts val="1000"/>
              </a:spcAft>
              <a:defRPr/>
            </a:pPr>
            <a:r>
              <a:rPr lang="en-US" sz="2800" b="1" dirty="0"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rPr>
              <a:t>Data gathering Technique 01</a:t>
            </a:r>
            <a:endParaRPr lang="en-US" sz="2800" dirty="0">
              <a:latin typeface="Arial" charset="0"/>
              <a:ea typeface="Arial" charset="0"/>
              <a:cs typeface="Arial" charset="0"/>
            </a:endParaRPr>
          </a:p>
          <a:p>
            <a:pPr marL="802852" lvl="1" indent="-401426">
              <a:buClr>
                <a:schemeClr val="tx2"/>
              </a:buClr>
              <a:buSzPct val="125000"/>
              <a:buFont typeface="Arial" charset="0"/>
              <a:buChar char="•"/>
              <a:defRPr/>
            </a:pPr>
            <a:r>
              <a:rPr lang="en-US" sz="2800" dirty="0">
                <a:latin typeface="Arial Narrow" panose="020B0606020202030204" pitchFamily="34" charset="0"/>
                <a:ea typeface="Arial" charset="0"/>
                <a:cs typeface="Arial" charset="0"/>
              </a:rPr>
              <a:t>This could be documentation, observation, interviews, surveys etc.</a:t>
            </a:r>
          </a:p>
          <a:p>
            <a:pPr marL="802852" lvl="1" indent="-401426">
              <a:lnSpc>
                <a:spcPts val="4600"/>
              </a:lnSpc>
              <a:spcAft>
                <a:spcPts val="1000"/>
              </a:spcAft>
              <a:buClr>
                <a:schemeClr val="tx2"/>
              </a:buClr>
              <a:buSzPct val="125000"/>
              <a:buFont typeface="Arial" charset="0"/>
              <a:buChar char="•"/>
              <a:defRPr/>
            </a:pPr>
            <a:r>
              <a:rPr lang="en-US" sz="2800" dirty="0">
                <a:latin typeface="Arial Narrow" panose="020B0606020202030204" pitchFamily="34" charset="0"/>
                <a:cs typeface="Arial" charset="0"/>
              </a:rPr>
              <a:t>Explain how the technique was implemented</a:t>
            </a:r>
            <a:r>
              <a:rPr lang="en-US" sz="2800" dirty="0">
                <a:latin typeface="Arial" charset="0"/>
                <a:ea typeface="Arial" charset="0"/>
                <a:cs typeface="Arial" charset="0"/>
              </a:rPr>
              <a:t>.</a:t>
            </a:r>
          </a:p>
          <a:p>
            <a:pPr>
              <a:lnSpc>
                <a:spcPts val="4600"/>
              </a:lnSpc>
              <a:spcBef>
                <a:spcPts val="1000"/>
              </a:spcBef>
              <a:spcAft>
                <a:spcPts val="1000"/>
              </a:spcAft>
              <a:buClr>
                <a:schemeClr val="tx2"/>
              </a:buClr>
              <a:buSzPct val="125000"/>
              <a:defRPr/>
            </a:pPr>
            <a:r>
              <a:rPr lang="en-US" sz="2800" b="1" dirty="0"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rPr>
              <a:t>Data gathering Technique 02</a:t>
            </a:r>
          </a:p>
          <a:p>
            <a:pPr marL="802852" marR="0" lvl="1" indent="-401426" algn="l" defTabSz="368686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BBB"/>
              </a:buClr>
              <a:buSzPct val="125000"/>
              <a:buFont typeface="Arial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666666"/>
                </a:solidFill>
                <a:effectLst/>
                <a:uLnTx/>
                <a:uFillTx/>
                <a:latin typeface="Arial Narrow" panose="020B0606020202030204" pitchFamily="34" charset="0"/>
                <a:ea typeface="Arial" charset="0"/>
                <a:cs typeface="Arial" charset="0"/>
              </a:rPr>
              <a:t>This could be documentation, observation, interviews, surveys etc.</a:t>
            </a:r>
          </a:p>
          <a:p>
            <a:pPr marL="802852" marR="0" lvl="1" indent="-401426" algn="l" defTabSz="3686861" rtl="0" eaLnBrk="1" fontAlgn="auto" latinLnBrk="0" hangingPunct="1">
              <a:lnSpc>
                <a:spcPts val="4600"/>
              </a:lnSpc>
              <a:spcBef>
                <a:spcPts val="0"/>
              </a:spcBef>
              <a:spcAft>
                <a:spcPts val="1000"/>
              </a:spcAft>
              <a:buClr>
                <a:srgbClr val="005BBB"/>
              </a:buClr>
              <a:buSzPct val="125000"/>
              <a:buFont typeface="Arial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666666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rial" charset="0"/>
              </a:rPr>
              <a:t>Explain how the technique was implemented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666666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.</a:t>
            </a:r>
          </a:p>
          <a:p>
            <a:pPr marL="0" marR="0" lvl="1" fontAlgn="auto">
              <a:lnSpc>
                <a:spcPts val="4600"/>
              </a:lnSpc>
              <a:spcBef>
                <a:spcPts val="1000"/>
              </a:spcBef>
              <a:spcAft>
                <a:spcPts val="1000"/>
              </a:spcAft>
              <a:buClr>
                <a:schemeClr val="tx2"/>
              </a:buClr>
              <a:buSzPct val="125000"/>
              <a:tabLst/>
              <a:defRPr/>
            </a:pPr>
            <a:r>
              <a:rPr lang="en-US" sz="2800" b="1" dirty="0">
                <a:solidFill>
                  <a:schemeClr val="tx2"/>
                </a:solidFill>
                <a:latin typeface="Arial" charset="0"/>
                <a:cs typeface="Arial" charset="0"/>
              </a:rPr>
              <a:t>Method of Analysis</a:t>
            </a:r>
          </a:p>
          <a:p>
            <a:pPr marL="802852" lvl="1" indent="-401426">
              <a:lnSpc>
                <a:spcPts val="4600"/>
              </a:lnSpc>
              <a:spcAft>
                <a:spcPts val="1000"/>
              </a:spcAft>
              <a:buClr>
                <a:schemeClr val="tx2"/>
              </a:buClr>
              <a:buSzPct val="125000"/>
              <a:buFont typeface="Arial" charset="0"/>
              <a:buChar char="•"/>
              <a:defRPr/>
            </a:pPr>
            <a:r>
              <a:rPr lang="en-US" sz="2800" dirty="0">
                <a:solidFill>
                  <a:srgbClr val="666666"/>
                </a:solidFill>
                <a:latin typeface="Arial Narrow" panose="020B0606020202030204" pitchFamily="34" charset="0"/>
                <a:cs typeface="Arial" charset="0"/>
              </a:rPr>
              <a:t>Please briefly explain how data was </a:t>
            </a:r>
            <a:r>
              <a:rPr lang="en-US" sz="2800" dirty="0" err="1">
                <a:solidFill>
                  <a:srgbClr val="666666"/>
                </a:solidFill>
                <a:latin typeface="Arial Narrow" panose="020B0606020202030204" pitchFamily="34" charset="0"/>
                <a:cs typeface="Arial" charset="0"/>
              </a:rPr>
              <a:t>analysed</a:t>
            </a:r>
            <a:r>
              <a:rPr lang="en-US" sz="2800" dirty="0">
                <a:solidFill>
                  <a:srgbClr val="666666"/>
                </a:solidFill>
                <a:latin typeface="Arial Narrow" panose="020B0606020202030204" pitchFamily="34" charset="0"/>
                <a:cs typeface="Arial" charset="0"/>
              </a:rPr>
              <a:t>.</a:t>
            </a:r>
          </a:p>
          <a:p>
            <a:pPr marL="802852" lvl="1" indent="-401426">
              <a:lnSpc>
                <a:spcPts val="4600"/>
              </a:lnSpc>
              <a:spcAft>
                <a:spcPts val="1000"/>
              </a:spcAft>
              <a:buClr>
                <a:schemeClr val="tx2"/>
              </a:buClr>
              <a:buSzPct val="125000"/>
              <a:buFont typeface="Arial" charset="0"/>
              <a:buChar char="•"/>
              <a:defRPr/>
            </a:pPr>
            <a:r>
              <a:rPr lang="en-US" sz="2800" dirty="0">
                <a:solidFill>
                  <a:srgbClr val="666666"/>
                </a:solidFill>
                <a:latin typeface="Arial Narrow" panose="020B0606020202030204" pitchFamily="34" charset="0"/>
                <a:cs typeface="Arial" charset="0"/>
              </a:rPr>
              <a:t>This could be content analysis, tabulation, computer programs such as </a:t>
            </a:r>
            <a:r>
              <a:rPr lang="en-US" sz="2800" dirty="0" err="1">
                <a:solidFill>
                  <a:srgbClr val="666666"/>
                </a:solidFill>
                <a:latin typeface="Arial Narrow" panose="020B0606020202030204" pitchFamily="34" charset="0"/>
                <a:cs typeface="Arial" charset="0"/>
              </a:rPr>
              <a:t>SPSSx</a:t>
            </a:r>
            <a:r>
              <a:rPr lang="en-US" sz="2800" dirty="0">
                <a:solidFill>
                  <a:srgbClr val="666666"/>
                </a:solidFill>
                <a:latin typeface="Arial Narrow" panose="020B0606020202030204" pitchFamily="34" charset="0"/>
                <a:cs typeface="Arial" charset="0"/>
              </a:rPr>
              <a:t> etc.  </a:t>
            </a:r>
          </a:p>
        </p:txBody>
      </p:sp>
      <p:sp>
        <p:nvSpPr>
          <p:cNvPr id="2" name="Picture Placeholder 1" descr="Image alt tag goes here">
            <a:extLst>
              <a:ext uri="{FF2B5EF4-FFF2-40B4-BE49-F238E27FC236}">
                <a16:creationId xmlns:a16="http://schemas.microsoft.com/office/drawing/2014/main" id="{727EE174-C49A-EC48-B0CC-EB1BDC838FAA}"/>
              </a:ext>
            </a:extLst>
          </p:cNvPr>
          <p:cNvSpPr>
            <a:spLocks noGrp="1"/>
          </p:cNvSpPr>
          <p:nvPr>
            <p:ph type="pic" sz="quarter" idx="4294967295"/>
          </p:nvPr>
        </p:nvSpPr>
        <p:spPr>
          <a:xfrm>
            <a:off x="1302871" y="23397882"/>
            <a:ext cx="8938409" cy="6807200"/>
          </a:xfrm>
          <a:prstGeom prst="rect">
            <a:avLst/>
          </a:prstGeom>
        </p:spPr>
      </p:sp>
      <p:sp>
        <p:nvSpPr>
          <p:cNvPr id="14" name="Picture Placeholder 1 Caption">
            <a:extLst>
              <a:ext uri="{FF2B5EF4-FFF2-40B4-BE49-F238E27FC236}">
                <a16:creationId xmlns:a16="http://schemas.microsoft.com/office/drawing/2014/main" id="{94B78A25-8526-6B41-90FA-9E66DC6A5A08}"/>
              </a:ext>
            </a:extLst>
          </p:cNvPr>
          <p:cNvSpPr txBox="1"/>
          <p:nvPr/>
        </p:nvSpPr>
        <p:spPr>
          <a:xfrm>
            <a:off x="1215290" y="30442522"/>
            <a:ext cx="8251439" cy="12644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528"/>
              </a:spcBef>
              <a:buClr>
                <a:schemeClr val="tx2"/>
              </a:buClr>
              <a:defRPr/>
            </a:pPr>
            <a:r>
              <a:rPr lang="en-US" sz="2400" dirty="0">
                <a:latin typeface="Arial Narrow" panose="020B0606020202030204" pitchFamily="34" charset="0"/>
                <a:ea typeface="Arial" charset="0"/>
                <a:cs typeface="Arial" charset="0"/>
              </a:rPr>
              <a:t>If you used a case study as a method, present an introduction to the case study: include a location plan and images. </a:t>
            </a:r>
          </a:p>
          <a:p>
            <a:pPr>
              <a:spcBef>
                <a:spcPts val="528"/>
              </a:spcBef>
              <a:buClr>
                <a:schemeClr val="tx2"/>
              </a:buClr>
              <a:defRPr/>
            </a:pPr>
            <a:r>
              <a:rPr lang="en-US" sz="2400" dirty="0">
                <a:latin typeface="Arial Narrow" panose="020B0606020202030204" pitchFamily="34" charset="0"/>
                <a:ea typeface="Arial" charset="0"/>
                <a:cs typeface="Arial" charset="0"/>
              </a:rPr>
              <a:t>Identify Figures as Fig. X: and acknowledge the source</a:t>
            </a:r>
          </a:p>
        </p:txBody>
      </p:sp>
      <p:cxnSp>
        <p:nvCxnSpPr>
          <p:cNvPr id="159" name="Horizontal Section Divider" descr="Horizontal Divider">
            <a:extLst>
              <a:ext uri="{FF2B5EF4-FFF2-40B4-BE49-F238E27FC236}">
                <a16:creationId xmlns:a16="http://schemas.microsoft.com/office/drawing/2014/main" id="{389BB176-3399-FE49-A4FB-A181BD6533DC}"/>
              </a:ext>
            </a:extLst>
          </p:cNvPr>
          <p:cNvCxnSpPr>
            <a:cxnSpLocks/>
          </p:cNvCxnSpPr>
          <p:nvPr/>
        </p:nvCxnSpPr>
        <p:spPr bwMode="auto">
          <a:xfrm>
            <a:off x="1165672" y="31618636"/>
            <a:ext cx="9144000" cy="0"/>
          </a:xfrm>
          <a:prstGeom prst="line">
            <a:avLst/>
          </a:prstGeom>
          <a:noFill/>
          <a:ln w="25400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sp>
        <p:nvSpPr>
          <p:cNvPr id="3" name="Picture Placeholder 2" descr="Image alt tag goes here">
            <a:extLst>
              <a:ext uri="{FF2B5EF4-FFF2-40B4-BE49-F238E27FC236}">
                <a16:creationId xmlns:a16="http://schemas.microsoft.com/office/drawing/2014/main" id="{F46E0D9A-19EE-6A40-810D-B2A3A57AF78D}"/>
              </a:ext>
            </a:extLst>
          </p:cNvPr>
          <p:cNvSpPr>
            <a:spLocks noGrp="1"/>
          </p:cNvSpPr>
          <p:nvPr>
            <p:ph type="pic" sz="quarter" idx="4294967295"/>
          </p:nvPr>
        </p:nvSpPr>
        <p:spPr>
          <a:xfrm>
            <a:off x="1270000" y="32369759"/>
            <a:ext cx="8971280" cy="7352211"/>
          </a:xfrm>
          <a:prstGeom prst="rect">
            <a:avLst/>
          </a:prstGeom>
        </p:spPr>
      </p:sp>
      <p:sp>
        <p:nvSpPr>
          <p:cNvPr id="155" name="Picture Placeholder 2 Caption">
            <a:extLst>
              <a:ext uri="{FF2B5EF4-FFF2-40B4-BE49-F238E27FC236}">
                <a16:creationId xmlns:a16="http://schemas.microsoft.com/office/drawing/2014/main" id="{9EE0EAEB-C912-E74D-8D46-589C5DFB9B2E}"/>
              </a:ext>
            </a:extLst>
          </p:cNvPr>
          <p:cNvSpPr txBox="1"/>
          <p:nvPr/>
        </p:nvSpPr>
        <p:spPr>
          <a:xfrm>
            <a:off x="1179432" y="39983315"/>
            <a:ext cx="8771392" cy="12644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528"/>
              </a:spcBef>
              <a:buClr>
                <a:schemeClr val="tx2"/>
              </a:buClr>
              <a:defRPr/>
            </a:pPr>
            <a:r>
              <a:rPr lang="en-US" sz="2400" dirty="0">
                <a:latin typeface="Arial" charset="0"/>
                <a:ea typeface="Arial" charset="0"/>
                <a:cs typeface="Arial" charset="0"/>
              </a:rPr>
              <a:t>If you used a case study as a method, present an introduction to the case study: include a location plan and images. </a:t>
            </a:r>
          </a:p>
          <a:p>
            <a:pPr>
              <a:spcBef>
                <a:spcPts val="528"/>
              </a:spcBef>
              <a:buClr>
                <a:schemeClr val="tx2"/>
              </a:buClr>
              <a:defRPr/>
            </a:pPr>
            <a:r>
              <a:rPr lang="en-US" sz="2400" dirty="0">
                <a:latin typeface="Arial" charset="0"/>
                <a:ea typeface="Arial" charset="0"/>
                <a:cs typeface="Arial" charset="0"/>
              </a:rPr>
              <a:t>Identify Figures as Fig. X: and acknowledge the source</a:t>
            </a:r>
          </a:p>
        </p:txBody>
      </p:sp>
      <p:sp>
        <p:nvSpPr>
          <p:cNvPr id="15" name="Data Analysis Textbox">
            <a:extLst>
              <a:ext uri="{FF2B5EF4-FFF2-40B4-BE49-F238E27FC236}">
                <a16:creationId xmlns:a16="http://schemas.microsoft.com/office/drawing/2014/main" id="{D2D38290-E5F3-D246-A2F5-6C432990F86D}"/>
              </a:ext>
            </a:extLst>
          </p:cNvPr>
          <p:cNvSpPr txBox="1"/>
          <p:nvPr/>
        </p:nvSpPr>
        <p:spPr>
          <a:xfrm>
            <a:off x="11772900" y="6566483"/>
            <a:ext cx="9796182" cy="3568606"/>
          </a:xfrm>
          <a:prstGeom prst="rect">
            <a:avLst/>
          </a:prstGeom>
          <a:noFill/>
          <a:effectLst/>
        </p:spPr>
        <p:txBody>
          <a:bodyPr wrap="square">
            <a:spAutoFit/>
          </a:bodyPr>
          <a:lstStyle/>
          <a:p>
            <a:pPr>
              <a:lnSpc>
                <a:spcPts val="4039"/>
              </a:lnSpc>
              <a:spcAft>
                <a:spcPts val="1054"/>
              </a:spcAft>
              <a:defRPr/>
            </a:pPr>
            <a:r>
              <a:rPr lang="en-US" sz="4400" b="1" dirty="0">
                <a:solidFill>
                  <a:srgbClr val="005BBB"/>
                </a:solidFill>
                <a:latin typeface="+mj-lt"/>
              </a:rPr>
              <a:t>Data Analysis </a:t>
            </a:r>
          </a:p>
          <a:p>
            <a:pPr>
              <a:defRPr/>
            </a:pPr>
            <a:r>
              <a:rPr lang="en-US" sz="2800" dirty="0">
                <a:latin typeface="Arial Narrow" panose="020B0606020202030204" pitchFamily="34" charset="0"/>
                <a:ea typeface="Arial" charset="0"/>
                <a:cs typeface="Arial" charset="0"/>
              </a:rPr>
              <a:t>Please present the summary of the analysis of data from each of the data gathering technique mentioned before</a:t>
            </a:r>
          </a:p>
          <a:p>
            <a:pPr marL="853031" lvl="1" indent="-451605">
              <a:lnSpc>
                <a:spcPts val="4600"/>
              </a:lnSpc>
              <a:spcAft>
                <a:spcPts val="1000"/>
              </a:spcAft>
              <a:buClr>
                <a:schemeClr val="tx2"/>
              </a:buClr>
              <a:buSzPct val="100000"/>
              <a:buFont typeface="+mj-lt"/>
              <a:buAutoNum type="alphaUcPeriod"/>
              <a:defRPr/>
            </a:pPr>
            <a:r>
              <a:rPr lang="en-US" sz="2800" dirty="0">
                <a:latin typeface="Arial" charset="0"/>
                <a:ea typeface="Arial" charset="0"/>
                <a:cs typeface="Arial" charset="0"/>
              </a:rPr>
              <a:t>Summary of Data analysis from Research Technique 1</a:t>
            </a:r>
          </a:p>
          <a:p>
            <a:pPr marL="853031" marR="0" lvl="1" indent="-451605" algn="l" defTabSz="3686861" rtl="0" eaLnBrk="1" fontAlgn="auto" latinLnBrk="0" hangingPunct="1">
              <a:lnSpc>
                <a:spcPts val="4600"/>
              </a:lnSpc>
              <a:spcBef>
                <a:spcPts val="0"/>
              </a:spcBef>
              <a:spcAft>
                <a:spcPts val="1000"/>
              </a:spcAft>
              <a:buClr>
                <a:srgbClr val="005BBB"/>
              </a:buClr>
              <a:buSzPct val="100000"/>
              <a:buFont typeface="+mj-lt"/>
              <a:buAutoNum type="alphaUcPeriod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666666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Summary of Data analysis from Research Technique 2</a:t>
            </a:r>
          </a:p>
          <a:p>
            <a:pPr marL="853031" marR="0" lvl="1" indent="-451605" algn="l" defTabSz="3686861" rtl="0" eaLnBrk="1" fontAlgn="auto" latinLnBrk="0" hangingPunct="1">
              <a:lnSpc>
                <a:spcPts val="4600"/>
              </a:lnSpc>
              <a:spcBef>
                <a:spcPts val="0"/>
              </a:spcBef>
              <a:spcAft>
                <a:spcPts val="1000"/>
              </a:spcAft>
              <a:buClr>
                <a:srgbClr val="005BBB"/>
              </a:buClr>
              <a:buSzPct val="100000"/>
              <a:buFont typeface="+mj-lt"/>
              <a:buAutoNum type="alphaUcPeriod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666666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Summary of Data analysis from Research Technique 3</a:t>
            </a:r>
          </a:p>
        </p:txBody>
      </p:sp>
      <p:pic>
        <p:nvPicPr>
          <p:cNvPr id="16" name="Bullet A" descr="A">
            <a:extLst>
              <a:ext uri="{FF2B5EF4-FFF2-40B4-BE49-F238E27FC236}">
                <a16:creationId xmlns:a16="http://schemas.microsoft.com/office/drawing/2014/main" id="{69551C99-9F47-5346-A3BA-7DE99ECA0F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97458" y="12876822"/>
            <a:ext cx="621227" cy="621227"/>
          </a:xfrm>
          <a:prstGeom prst="rect">
            <a:avLst/>
          </a:prstGeom>
        </p:spPr>
      </p:pic>
      <p:graphicFrame>
        <p:nvGraphicFramePr>
          <p:cNvPr id="17" name="Chart A" descr="Chart A">
            <a:extLst>
              <a:ext uri="{FF2B5EF4-FFF2-40B4-BE49-F238E27FC236}">
                <a16:creationId xmlns:a16="http://schemas.microsoft.com/office/drawing/2014/main" id="{057A6000-0AF2-8941-B9EA-B274C207407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51015034"/>
              </p:ext>
            </p:extLst>
          </p:nvPr>
        </p:nvGraphicFramePr>
        <p:xfrm>
          <a:off x="11849100" y="12613340"/>
          <a:ext cx="8572500" cy="61699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8" name="Arrow" descr="Arrow">
            <a:extLst>
              <a:ext uri="{FF2B5EF4-FFF2-40B4-BE49-F238E27FC236}">
                <a16:creationId xmlns:a16="http://schemas.microsoft.com/office/drawing/2014/main" id="{7B2A5ABC-26D0-FE43-9343-BC53C4627F4A}"/>
              </a:ext>
            </a:extLst>
          </p:cNvPr>
          <p:cNvSpPr/>
          <p:nvPr/>
        </p:nvSpPr>
        <p:spPr>
          <a:xfrm rot="16200000">
            <a:off x="17201432" y="13792744"/>
            <a:ext cx="1894313" cy="1876193"/>
          </a:xfrm>
          <a:prstGeom prst="arc">
            <a:avLst>
              <a:gd name="adj1" fmla="val 16200000"/>
              <a:gd name="adj2" fmla="val 3609848"/>
            </a:avLst>
          </a:prstGeom>
          <a:ln w="38100">
            <a:solidFill>
              <a:schemeClr val="accent3"/>
            </a:solidFill>
            <a:prstDash val="solid"/>
            <a:headEnd type="arrow" w="lg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 sz="6373" dirty="0"/>
          </a:p>
        </p:txBody>
      </p:sp>
      <p:sp>
        <p:nvSpPr>
          <p:cNvPr id="19" name="Note">
            <a:extLst>
              <a:ext uri="{FF2B5EF4-FFF2-40B4-BE49-F238E27FC236}">
                <a16:creationId xmlns:a16="http://schemas.microsoft.com/office/drawing/2014/main" id="{063DF6BA-FD1C-5B4D-9F5B-D1CDB0F77B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378915" y="14567145"/>
            <a:ext cx="2907515" cy="1107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900">
                <a:solidFill>
                  <a:schemeClr val="tx1"/>
                </a:solidFill>
                <a:latin typeface="Arial Narrow" charset="0"/>
                <a:ea typeface="ＭＳ Ｐゴシック" charset="-128"/>
              </a:defRPr>
            </a:lvl1pPr>
            <a:lvl2pPr marL="742950" indent="-285750">
              <a:defRPr sz="2900">
                <a:solidFill>
                  <a:schemeClr val="tx1"/>
                </a:solidFill>
                <a:latin typeface="Arial Narrow" charset="0"/>
                <a:ea typeface="ＭＳ Ｐゴシック" charset="-128"/>
              </a:defRPr>
            </a:lvl2pPr>
            <a:lvl3pPr marL="1143000" indent="-228600">
              <a:defRPr sz="2900">
                <a:solidFill>
                  <a:schemeClr val="tx1"/>
                </a:solidFill>
                <a:latin typeface="Arial Narrow" charset="0"/>
                <a:ea typeface="ＭＳ Ｐゴシック" charset="-128"/>
              </a:defRPr>
            </a:lvl3pPr>
            <a:lvl4pPr marL="1600200" indent="-228600">
              <a:defRPr sz="2900">
                <a:solidFill>
                  <a:schemeClr val="tx1"/>
                </a:solidFill>
                <a:latin typeface="Arial Narrow" charset="0"/>
                <a:ea typeface="ＭＳ Ｐゴシック" charset="-128"/>
              </a:defRPr>
            </a:lvl4pPr>
            <a:lvl5pPr marL="2057400" indent="-228600">
              <a:defRPr sz="2900">
                <a:solidFill>
                  <a:schemeClr val="tx1"/>
                </a:solidFill>
                <a:latin typeface="Arial Narrow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charset="0"/>
                <a:ea typeface="ＭＳ Ｐゴシック" charset="-128"/>
              </a:defRPr>
            </a:lvl9pPr>
          </a:lstStyle>
          <a:p>
            <a:r>
              <a:rPr lang="en-US" altLang="en-US" sz="2200" b="1" dirty="0">
                <a:solidFill>
                  <a:schemeClr val="tx2"/>
                </a:solidFill>
                <a:latin typeface="Arial" charset="0"/>
                <a:ea typeface="Arial" charset="0"/>
              </a:rPr>
              <a:t>Figure A</a:t>
            </a:r>
            <a:r>
              <a:rPr lang="en-US" sz="2200" b="1" dirty="0"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rPr>
              <a:t>: </a:t>
            </a:r>
            <a:r>
              <a:rPr lang="en-US" sz="2200" dirty="0"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rPr>
              <a:t>In et neque dignissim, and in aliquet nisl et umis.</a:t>
            </a:r>
            <a:endParaRPr lang="en-US" altLang="en-US" sz="2200" dirty="0">
              <a:solidFill>
                <a:schemeClr val="tx2"/>
              </a:solidFill>
              <a:latin typeface="Arial" charset="0"/>
              <a:ea typeface="Arial" charset="0"/>
            </a:endParaRPr>
          </a:p>
        </p:txBody>
      </p:sp>
      <p:cxnSp>
        <p:nvCxnSpPr>
          <p:cNvPr id="20" name="Horizontal Section Divider" descr="Horizontal Divider">
            <a:extLst>
              <a:ext uri="{FF2B5EF4-FFF2-40B4-BE49-F238E27FC236}">
                <a16:creationId xmlns:a16="http://schemas.microsoft.com/office/drawing/2014/main" id="{AE917C2D-15AC-F845-B65F-CC75955CE3F5}"/>
              </a:ext>
            </a:extLst>
          </p:cNvPr>
          <p:cNvCxnSpPr>
            <a:cxnSpLocks/>
          </p:cNvCxnSpPr>
          <p:nvPr/>
        </p:nvCxnSpPr>
        <p:spPr bwMode="auto">
          <a:xfrm>
            <a:off x="11934264" y="19091370"/>
            <a:ext cx="9144000" cy="0"/>
          </a:xfrm>
          <a:prstGeom prst="line">
            <a:avLst/>
          </a:prstGeom>
          <a:noFill/>
          <a:ln w="25400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pic>
        <p:nvPicPr>
          <p:cNvPr id="21" name="Bullet B" descr="B">
            <a:extLst>
              <a:ext uri="{FF2B5EF4-FFF2-40B4-BE49-F238E27FC236}">
                <a16:creationId xmlns:a16="http://schemas.microsoft.com/office/drawing/2014/main" id="{1AF50F5B-13E4-5040-BC93-D037425F0E5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58219" y="19870699"/>
            <a:ext cx="621227" cy="621227"/>
          </a:xfrm>
          <a:prstGeom prst="rect">
            <a:avLst/>
          </a:prstGeom>
        </p:spPr>
      </p:pic>
      <p:graphicFrame>
        <p:nvGraphicFramePr>
          <p:cNvPr id="22" name="Chart B" descr="Chart B">
            <a:extLst>
              <a:ext uri="{FF2B5EF4-FFF2-40B4-BE49-F238E27FC236}">
                <a16:creationId xmlns:a16="http://schemas.microsoft.com/office/drawing/2014/main" id="{EABF2527-226B-DB4A-BE0A-4FB6FEA940E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09908508"/>
              </p:ext>
            </p:extLst>
          </p:nvPr>
        </p:nvGraphicFramePr>
        <p:xfrm>
          <a:off x="11953144" y="19492046"/>
          <a:ext cx="4446797" cy="47485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cxnSp>
        <p:nvCxnSpPr>
          <p:cNvPr id="23" name="Vertical Section Divider" descr="Vertical Divider">
            <a:extLst>
              <a:ext uri="{FF2B5EF4-FFF2-40B4-BE49-F238E27FC236}">
                <a16:creationId xmlns:a16="http://schemas.microsoft.com/office/drawing/2014/main" id="{DA7784D9-159A-4347-AF9A-CC5C29A31A7E}"/>
              </a:ext>
            </a:extLst>
          </p:cNvPr>
          <p:cNvCxnSpPr>
            <a:cxnSpLocks/>
          </p:cNvCxnSpPr>
          <p:nvPr/>
        </p:nvCxnSpPr>
        <p:spPr bwMode="auto">
          <a:xfrm>
            <a:off x="16320301" y="19665986"/>
            <a:ext cx="0" cy="4657502"/>
          </a:xfrm>
          <a:prstGeom prst="line">
            <a:avLst/>
          </a:prstGeom>
          <a:noFill/>
          <a:ln w="25400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pic>
        <p:nvPicPr>
          <p:cNvPr id="24" name="Bullet C" descr="C">
            <a:extLst>
              <a:ext uri="{FF2B5EF4-FFF2-40B4-BE49-F238E27FC236}">
                <a16:creationId xmlns:a16="http://schemas.microsoft.com/office/drawing/2014/main" id="{7E7296BB-906A-1D4E-9FA2-E57DC3A1C0F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96643" y="19849326"/>
            <a:ext cx="621227" cy="621227"/>
          </a:xfrm>
          <a:prstGeom prst="rect">
            <a:avLst/>
          </a:prstGeom>
        </p:spPr>
      </p:pic>
      <p:graphicFrame>
        <p:nvGraphicFramePr>
          <p:cNvPr id="25" name="Chart C" descr="Chart C">
            <a:extLst>
              <a:ext uri="{FF2B5EF4-FFF2-40B4-BE49-F238E27FC236}">
                <a16:creationId xmlns:a16="http://schemas.microsoft.com/office/drawing/2014/main" id="{39562CA1-D9BA-EF4F-AB3D-D9A99A9A8E0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58073707"/>
              </p:ext>
            </p:extLst>
          </p:nvPr>
        </p:nvGraphicFramePr>
        <p:xfrm>
          <a:off x="17027400" y="19408626"/>
          <a:ext cx="4446798" cy="48230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cxnSp>
        <p:nvCxnSpPr>
          <p:cNvPr id="81" name="Horizontal Section Divider" descr="Horizontal Divider">
            <a:extLst>
              <a:ext uri="{FF2B5EF4-FFF2-40B4-BE49-F238E27FC236}">
                <a16:creationId xmlns:a16="http://schemas.microsoft.com/office/drawing/2014/main" id="{01EF8704-8BB0-7146-93E1-EA97C4029BE3}"/>
              </a:ext>
            </a:extLst>
          </p:cNvPr>
          <p:cNvCxnSpPr>
            <a:cxnSpLocks/>
          </p:cNvCxnSpPr>
          <p:nvPr/>
        </p:nvCxnSpPr>
        <p:spPr bwMode="auto">
          <a:xfrm>
            <a:off x="11934264" y="24916637"/>
            <a:ext cx="9144000" cy="0"/>
          </a:xfrm>
          <a:prstGeom prst="line">
            <a:avLst/>
          </a:prstGeom>
          <a:noFill/>
          <a:ln w="25400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sp>
        <p:nvSpPr>
          <p:cNvPr id="80" name="TextBox for Chart E">
            <a:extLst>
              <a:ext uri="{FF2B5EF4-FFF2-40B4-BE49-F238E27FC236}">
                <a16:creationId xmlns:a16="http://schemas.microsoft.com/office/drawing/2014/main" id="{534E8FA6-947A-574A-90CF-E60BC7A947B4}"/>
              </a:ext>
            </a:extLst>
          </p:cNvPr>
          <p:cNvSpPr txBox="1"/>
          <p:nvPr/>
        </p:nvSpPr>
        <p:spPr>
          <a:xfrm>
            <a:off x="12087233" y="25408237"/>
            <a:ext cx="8623927" cy="16722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4600"/>
              </a:lnSpc>
              <a:spcAft>
                <a:spcPts val="1000"/>
              </a:spcAft>
              <a:defRPr/>
            </a:pPr>
            <a:r>
              <a:rPr lang="en-US" sz="2800" b="1" dirty="0"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rPr>
              <a:t>Graphical Presentation of Data Analysis in </a:t>
            </a:r>
          </a:p>
          <a:p>
            <a:pPr>
              <a:defRPr/>
            </a:pPr>
            <a:r>
              <a:rPr lang="en-US" sz="2800" dirty="0">
                <a:latin typeface="Arial Narrow" panose="020B0606020202030204" pitchFamily="34" charset="0"/>
                <a:ea typeface="Arial" charset="0"/>
                <a:cs typeface="Arial" charset="0"/>
              </a:rPr>
              <a:t>Please use any of the graphics only if relevant. You may change them. You may include tables of text too</a:t>
            </a:r>
          </a:p>
        </p:txBody>
      </p:sp>
      <p:cxnSp>
        <p:nvCxnSpPr>
          <p:cNvPr id="82" name="Horizontal Section Divider" descr="Horizontal Divider">
            <a:extLst>
              <a:ext uri="{FF2B5EF4-FFF2-40B4-BE49-F238E27FC236}">
                <a16:creationId xmlns:a16="http://schemas.microsoft.com/office/drawing/2014/main" id="{F47800FD-F2FD-224C-9194-884C5553719F}"/>
              </a:ext>
            </a:extLst>
          </p:cNvPr>
          <p:cNvCxnSpPr>
            <a:cxnSpLocks/>
          </p:cNvCxnSpPr>
          <p:nvPr/>
        </p:nvCxnSpPr>
        <p:spPr bwMode="auto">
          <a:xfrm>
            <a:off x="11934264" y="27791368"/>
            <a:ext cx="9144000" cy="0"/>
          </a:xfrm>
          <a:prstGeom prst="line">
            <a:avLst/>
          </a:prstGeom>
          <a:noFill/>
          <a:ln w="25400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pic>
        <p:nvPicPr>
          <p:cNvPr id="30" name="Bullet D" descr="D">
            <a:extLst>
              <a:ext uri="{FF2B5EF4-FFF2-40B4-BE49-F238E27FC236}">
                <a16:creationId xmlns:a16="http://schemas.microsoft.com/office/drawing/2014/main" id="{58038AF6-B847-EC4F-A428-40547AC15E3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87967" y="28442970"/>
            <a:ext cx="621227" cy="621227"/>
          </a:xfrm>
          <a:prstGeom prst="rect">
            <a:avLst/>
          </a:prstGeom>
        </p:spPr>
      </p:pic>
      <p:graphicFrame>
        <p:nvGraphicFramePr>
          <p:cNvPr id="29" name="Chart D" descr="Chart D">
            <a:extLst>
              <a:ext uri="{FF2B5EF4-FFF2-40B4-BE49-F238E27FC236}">
                <a16:creationId xmlns:a16="http://schemas.microsoft.com/office/drawing/2014/main" id="{B92E7BBD-C1B3-F84F-9458-60DDDA6F687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27869967"/>
              </p:ext>
            </p:extLst>
          </p:nvPr>
        </p:nvGraphicFramePr>
        <p:xfrm>
          <a:off x="11997466" y="28524452"/>
          <a:ext cx="9159240" cy="64647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cxnSp>
        <p:nvCxnSpPr>
          <p:cNvPr id="26" name="Horizontal Section Divider" descr="Horizontal Divider">
            <a:extLst>
              <a:ext uri="{FF2B5EF4-FFF2-40B4-BE49-F238E27FC236}">
                <a16:creationId xmlns:a16="http://schemas.microsoft.com/office/drawing/2014/main" id="{03EBD820-D067-C342-8194-2D4A88DE18AF}"/>
              </a:ext>
            </a:extLst>
          </p:cNvPr>
          <p:cNvCxnSpPr>
            <a:cxnSpLocks/>
          </p:cNvCxnSpPr>
          <p:nvPr/>
        </p:nvCxnSpPr>
        <p:spPr bwMode="auto">
          <a:xfrm>
            <a:off x="11897360" y="35028126"/>
            <a:ext cx="9144000" cy="0"/>
          </a:xfrm>
          <a:prstGeom prst="line">
            <a:avLst/>
          </a:prstGeom>
          <a:noFill/>
          <a:ln w="25400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graphicFrame>
        <p:nvGraphicFramePr>
          <p:cNvPr id="27" name="Data Table " descr="Table 1">
            <a:extLst>
              <a:ext uri="{FF2B5EF4-FFF2-40B4-BE49-F238E27FC236}">
                <a16:creationId xmlns:a16="http://schemas.microsoft.com/office/drawing/2014/main" id="{711E2B5E-FBDD-7248-97E8-833AEE51101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70068846"/>
              </p:ext>
            </p:extLst>
          </p:nvPr>
        </p:nvGraphicFramePr>
        <p:xfrm>
          <a:off x="11887200" y="36172588"/>
          <a:ext cx="9154160" cy="3765176"/>
        </p:xfrm>
        <a:graphic>
          <a:graphicData uri="http://schemas.openxmlformats.org/drawingml/2006/table">
            <a:tbl>
              <a:tblPr firstRow="1" bandRow="1">
                <a:tableStyleId>{6E25E649-3F16-4E02-A733-19D2CDBF48F0}</a:tableStyleId>
              </a:tblPr>
              <a:tblGrid>
                <a:gridCol w="213709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8950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2026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0729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69866">
                <a:tc gridSpan="4"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n>
                            <a:noFill/>
                            <a:prstDash val="dash"/>
                          </a:ln>
                          <a:latin typeface="Arial Narrow" panose="020B0606020202030204" pitchFamily="34" charset="0"/>
                        </a:rPr>
                        <a:t>Table 1 : Title</a:t>
                      </a:r>
                      <a:endParaRPr lang="en-US" sz="2000" b="1" dirty="0">
                        <a:ln>
                          <a:noFill/>
                          <a:prstDash val="dash"/>
                        </a:ln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>
                        <a:ln>
                          <a:solidFill>
                            <a:schemeClr val="tx1"/>
                          </a:solidFill>
                          <a:prstDash val="dash"/>
                        </a:ln>
                      </a:endParaRPr>
                    </a:p>
                  </a:txBody>
                  <a:tcPr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04732">
                <a:tc>
                  <a:txBody>
                    <a:bodyPr/>
                    <a:lstStyle/>
                    <a:p>
                      <a:pPr algn="ctr"/>
                      <a:r>
                        <a:rPr lang="en-US" sz="2800" cap="none" spc="0" dirty="0">
                          <a:ln>
                            <a:noFill/>
                          </a:ln>
                          <a:effectLst/>
                        </a:rPr>
                        <a:t>8.01</a:t>
                      </a:r>
                      <a:endParaRPr lang="en-US" sz="2800" b="0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80289" marR="80289" marT="40145" marB="4014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cap="none" spc="0" dirty="0">
                          <a:ln>
                            <a:noFill/>
                          </a:ln>
                          <a:effectLst/>
                        </a:rPr>
                        <a:t>7.99</a:t>
                      </a:r>
                      <a:endParaRPr lang="en-US" sz="2800" b="0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80289" marR="80289" marT="40145" marB="40145" anchor="ctr">
                    <a:lnL>
                      <a:noFill/>
                    </a:lnL>
                    <a:lnR>
                      <a:noFill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cap="none" spc="0" dirty="0">
                          <a:ln>
                            <a:noFill/>
                          </a:ln>
                          <a:effectLst/>
                        </a:rPr>
                        <a:t>5.77</a:t>
                      </a:r>
                      <a:endParaRPr lang="en-US" sz="2800" b="0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80289" marR="80289" marT="40145" marB="40145" anchor="ctr">
                    <a:lnL>
                      <a:noFill/>
                    </a:lnL>
                    <a:lnR>
                      <a:noFill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cap="none" spc="0" dirty="0">
                          <a:ln>
                            <a:noFill/>
                          </a:ln>
                          <a:effectLst/>
                        </a:rPr>
                        <a:t>6.44</a:t>
                      </a:r>
                      <a:endParaRPr lang="en-US" sz="2800" b="0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80289" marR="80289" marT="40145" marB="40145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12544"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cap="none" spc="0" dirty="0">
                          <a:ln>
                            <a:noFill/>
                          </a:ln>
                          <a:effectLst/>
                        </a:rPr>
                        <a:t>4.50</a:t>
                      </a:r>
                      <a:endParaRPr lang="en-US" sz="2800" b="0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80289" marR="80289" marT="40145" marB="4014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cap="none" spc="0" dirty="0">
                          <a:ln>
                            <a:noFill/>
                          </a:ln>
                          <a:effectLst/>
                        </a:rPr>
                        <a:t>3.11</a:t>
                      </a:r>
                      <a:endParaRPr lang="en-US" sz="2800" b="0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80289" marR="80289" marT="40145" marB="4014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cap="none" spc="0" dirty="0">
                          <a:ln>
                            <a:noFill/>
                          </a:ln>
                          <a:effectLst/>
                        </a:rPr>
                        <a:t>9.55</a:t>
                      </a:r>
                      <a:endParaRPr lang="en-US" sz="2800" b="0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80289" marR="80289" marT="40145" marB="4014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cap="none" spc="0" dirty="0">
                          <a:ln>
                            <a:noFill/>
                          </a:ln>
                          <a:effectLst/>
                        </a:rPr>
                        <a:t>1.12</a:t>
                      </a:r>
                      <a:endParaRPr lang="en-US" sz="2800" b="0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80289" marR="80289" marT="40145" marB="40145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08636"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cap="none" spc="0" dirty="0">
                          <a:ln>
                            <a:noFill/>
                          </a:ln>
                          <a:effectLst/>
                        </a:rPr>
                        <a:t>6.15</a:t>
                      </a:r>
                      <a:endParaRPr lang="en-US" sz="2800" b="0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80289" marR="80289" marT="40145" marB="4014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cap="none" spc="0" dirty="0">
                          <a:ln>
                            <a:noFill/>
                          </a:ln>
                          <a:effectLst/>
                        </a:rPr>
                        <a:t>8.00</a:t>
                      </a:r>
                      <a:endParaRPr lang="en-US" sz="2800" b="0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80289" marR="80289" marT="40145" marB="4014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cap="none" spc="0" dirty="0">
                          <a:ln>
                            <a:noFill/>
                          </a:ln>
                          <a:effectLst/>
                        </a:rPr>
                        <a:t>6.18</a:t>
                      </a:r>
                      <a:endParaRPr lang="en-US" sz="2800" b="0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80289" marR="80289" marT="40145" marB="4014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cap="none" spc="0" dirty="0">
                          <a:ln>
                            <a:noFill/>
                          </a:ln>
                          <a:effectLst/>
                        </a:rPr>
                        <a:t>5.65</a:t>
                      </a:r>
                      <a:endParaRPr lang="en-US" sz="2800" b="0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80289" marR="80289" marT="40145" marB="40145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84699"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cap="none" spc="0" dirty="0">
                          <a:ln>
                            <a:noFill/>
                          </a:ln>
                          <a:effectLst/>
                        </a:rPr>
                        <a:t>8.21</a:t>
                      </a:r>
                      <a:endParaRPr lang="en-US" sz="2800" b="0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80289" marR="80289" marT="40145" marB="4014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cap="none" spc="0" dirty="0">
                          <a:ln>
                            <a:noFill/>
                          </a:ln>
                          <a:effectLst/>
                        </a:rPr>
                        <a:t>2.16</a:t>
                      </a:r>
                      <a:endParaRPr lang="en-US" sz="2800" b="0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80289" marR="80289" marT="40145" marB="4014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cap="none" spc="0" dirty="0">
                          <a:ln>
                            <a:noFill/>
                          </a:ln>
                          <a:effectLst/>
                        </a:rPr>
                        <a:t>3.11*</a:t>
                      </a:r>
                      <a:endParaRPr lang="en-US" sz="2800" b="0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80289" marR="80289" marT="40145" marB="4014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cap="none" spc="0" dirty="0">
                          <a:ln>
                            <a:noFill/>
                          </a:ln>
                          <a:effectLst/>
                        </a:rPr>
                        <a:t>7.17</a:t>
                      </a:r>
                      <a:endParaRPr lang="en-US" sz="2800" b="0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80289" marR="80289" marT="40145" marB="40145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84699"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0" cap="none" spc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3.00</a:t>
                      </a:r>
                    </a:p>
                  </a:txBody>
                  <a:tcPr marL="80289" marR="80289" marT="40145" marB="4014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0" cap="none" spc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9.70</a:t>
                      </a:r>
                    </a:p>
                  </a:txBody>
                  <a:tcPr marL="80289" marR="80289" marT="40145" marB="4014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0" cap="none" spc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10.50</a:t>
                      </a:r>
                    </a:p>
                  </a:txBody>
                  <a:tcPr marL="80289" marR="80289" marT="40145" marB="4014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0" cap="none" spc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4.45</a:t>
                      </a:r>
                    </a:p>
                  </a:txBody>
                  <a:tcPr marL="80289" marR="80289" marT="40145" marB="40145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28" name="Data Table Caption">
            <a:extLst>
              <a:ext uri="{FF2B5EF4-FFF2-40B4-BE49-F238E27FC236}">
                <a16:creationId xmlns:a16="http://schemas.microsoft.com/office/drawing/2014/main" id="{5A26DE8F-0ABE-C543-99DB-6EAD95D22649}"/>
              </a:ext>
            </a:extLst>
          </p:cNvPr>
          <p:cNvSpPr txBox="1"/>
          <p:nvPr/>
        </p:nvSpPr>
        <p:spPr>
          <a:xfrm>
            <a:off x="11893109" y="40216175"/>
            <a:ext cx="739419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528"/>
              </a:spcBef>
              <a:buClr>
                <a:schemeClr val="tx2"/>
              </a:buClr>
              <a:defRPr/>
            </a:pPr>
            <a:r>
              <a:rPr lang="en-US" sz="2400" i="1" dirty="0">
                <a:latin typeface="Arial" charset="0"/>
                <a:ea typeface="Arial" charset="0"/>
                <a:cs typeface="Arial" charset="0"/>
              </a:rPr>
              <a:t>*</a:t>
            </a:r>
            <a:r>
              <a:rPr lang="en-US" sz="2400" dirty="0">
                <a:latin typeface="Arial Narrow" panose="020B0606020202030204" pitchFamily="34" charset="0"/>
                <a:ea typeface="Arial" charset="0"/>
                <a:cs typeface="Arial" charset="0"/>
              </a:rPr>
              <a:t>Please acknowledge the sources of data  wherever presented</a:t>
            </a:r>
          </a:p>
        </p:txBody>
      </p:sp>
      <p:sp>
        <p:nvSpPr>
          <p:cNvPr id="32" name="Results Textbox">
            <a:extLst>
              <a:ext uri="{FF2B5EF4-FFF2-40B4-BE49-F238E27FC236}">
                <a16:creationId xmlns:a16="http://schemas.microsoft.com/office/drawing/2014/main" id="{97FE620B-B1B3-034A-B857-17EC491FCCA0}"/>
              </a:ext>
            </a:extLst>
          </p:cNvPr>
          <p:cNvSpPr txBox="1"/>
          <p:nvPr/>
        </p:nvSpPr>
        <p:spPr>
          <a:xfrm>
            <a:off x="22593299" y="6566483"/>
            <a:ext cx="9141759" cy="3040256"/>
          </a:xfrm>
          <a:prstGeom prst="rect">
            <a:avLst/>
          </a:prstGeom>
          <a:noFill/>
          <a:effectLst/>
        </p:spPr>
        <p:txBody>
          <a:bodyPr wrap="square">
            <a:spAutoFit/>
          </a:bodyPr>
          <a:lstStyle/>
          <a:p>
            <a:pPr>
              <a:lnSpc>
                <a:spcPts val="4039"/>
              </a:lnSpc>
              <a:spcAft>
                <a:spcPts val="1054"/>
              </a:spcAft>
              <a:defRPr/>
            </a:pPr>
            <a:r>
              <a:rPr lang="en-US" sz="4400" b="1" dirty="0">
                <a:solidFill>
                  <a:srgbClr val="005BBB"/>
                </a:solidFill>
                <a:latin typeface="+mj-lt"/>
              </a:rPr>
              <a:t>Findings</a:t>
            </a:r>
          </a:p>
          <a:p>
            <a:pPr>
              <a:lnSpc>
                <a:spcPts val="4600"/>
              </a:lnSpc>
              <a:spcAft>
                <a:spcPts val="1000"/>
              </a:spcAft>
              <a:defRPr/>
            </a:pPr>
            <a:r>
              <a:rPr lang="en-US" sz="2800" dirty="0">
                <a:latin typeface="Arial" charset="0"/>
                <a:ea typeface="Arial" charset="0"/>
                <a:cs typeface="Arial" charset="0"/>
              </a:rPr>
              <a:t>Please present the findings of the research. This may be text, bubble diagrams, Tables, charts or whatever is relevant . You may present qualities of architecture, architectural philosophies or even concepts for a project.</a:t>
            </a:r>
          </a:p>
        </p:txBody>
      </p:sp>
      <p:pic>
        <p:nvPicPr>
          <p:cNvPr id="33" name="Bullet E" descr="E">
            <a:extLst>
              <a:ext uri="{FF2B5EF4-FFF2-40B4-BE49-F238E27FC236}">
                <a16:creationId xmlns:a16="http://schemas.microsoft.com/office/drawing/2014/main" id="{BAAF375B-747E-AD46-B70E-8193547341B4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03078" y="35319784"/>
            <a:ext cx="621227" cy="621227"/>
          </a:xfrm>
          <a:prstGeom prst="rect">
            <a:avLst/>
          </a:prstGeom>
        </p:spPr>
      </p:pic>
      <p:graphicFrame>
        <p:nvGraphicFramePr>
          <p:cNvPr id="34" name="Chart E" descr="Chart E">
            <a:extLst>
              <a:ext uri="{FF2B5EF4-FFF2-40B4-BE49-F238E27FC236}">
                <a16:creationId xmlns:a16="http://schemas.microsoft.com/office/drawing/2014/main" id="{D8B12E64-50E8-B14B-8352-2E724489887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75248315"/>
              </p:ext>
            </p:extLst>
          </p:nvPr>
        </p:nvGraphicFramePr>
        <p:xfrm>
          <a:off x="22817818" y="10292958"/>
          <a:ext cx="6920780" cy="536987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1" r:lo="rId12" r:qs="rId13" r:cs="rId14"/>
          </a:graphicData>
        </a:graphic>
      </p:graphicFrame>
      <p:sp>
        <p:nvSpPr>
          <p:cNvPr id="35" name="Arrow" descr="Arrow">
            <a:extLst>
              <a:ext uri="{FF2B5EF4-FFF2-40B4-BE49-F238E27FC236}">
                <a16:creationId xmlns:a16="http://schemas.microsoft.com/office/drawing/2014/main" id="{86754D3B-0455-DB45-A7BC-2E570F5F52C7}"/>
              </a:ext>
            </a:extLst>
          </p:cNvPr>
          <p:cNvSpPr/>
          <p:nvPr/>
        </p:nvSpPr>
        <p:spPr>
          <a:xfrm rot="16200000">
            <a:off x="27668176" y="12626384"/>
            <a:ext cx="1728439" cy="1872709"/>
          </a:xfrm>
          <a:prstGeom prst="arc">
            <a:avLst>
              <a:gd name="adj1" fmla="val 16200000"/>
              <a:gd name="adj2" fmla="val 2592668"/>
            </a:avLst>
          </a:prstGeom>
          <a:ln w="38100">
            <a:solidFill>
              <a:schemeClr val="accent3"/>
            </a:solidFill>
            <a:prstDash val="dash"/>
            <a:headEnd type="arrow" w="lg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 sz="6373" dirty="0"/>
          </a:p>
        </p:txBody>
      </p:sp>
      <p:sp>
        <p:nvSpPr>
          <p:cNvPr id="36" name="Note">
            <a:extLst>
              <a:ext uri="{FF2B5EF4-FFF2-40B4-BE49-F238E27FC236}">
                <a16:creationId xmlns:a16="http://schemas.microsoft.com/office/drawing/2014/main" id="{6080F260-323D-1C4B-992F-25BF4AA9BEC6}"/>
              </a:ext>
            </a:extLst>
          </p:cNvPr>
          <p:cNvSpPr txBox="1"/>
          <p:nvPr/>
        </p:nvSpPr>
        <p:spPr>
          <a:xfrm>
            <a:off x="28589225" y="11791182"/>
            <a:ext cx="2903786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200" b="1" dirty="0"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rPr>
              <a:t>Series: </a:t>
            </a:r>
            <a:r>
              <a:rPr lang="en-US" sz="2200" dirty="0"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rPr>
              <a:t>In et neque dignissim, and in aliquet nisl et umis.</a:t>
            </a:r>
          </a:p>
        </p:txBody>
      </p:sp>
      <p:sp>
        <p:nvSpPr>
          <p:cNvPr id="37" name="TextBox for Chart E">
            <a:extLst>
              <a:ext uri="{FF2B5EF4-FFF2-40B4-BE49-F238E27FC236}">
                <a16:creationId xmlns:a16="http://schemas.microsoft.com/office/drawing/2014/main" id="{AF9374DC-25C8-134E-85CD-BEF34ADB045D}"/>
              </a:ext>
            </a:extLst>
          </p:cNvPr>
          <p:cNvSpPr txBox="1"/>
          <p:nvPr/>
        </p:nvSpPr>
        <p:spPr>
          <a:xfrm>
            <a:off x="22491988" y="16142821"/>
            <a:ext cx="8496300" cy="17962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4600"/>
              </a:lnSpc>
              <a:spcAft>
                <a:spcPts val="1000"/>
              </a:spcAft>
              <a:defRPr/>
            </a:pPr>
            <a:r>
              <a:rPr lang="en-US" sz="2800" b="1" dirty="0"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rPr>
              <a:t>Graphical Representations of Models or Ideas</a:t>
            </a:r>
            <a:br>
              <a:rPr lang="en-US" sz="2800" dirty="0">
                <a:solidFill>
                  <a:schemeClr val="bg2">
                    <a:lumMod val="50000"/>
                  </a:schemeClr>
                </a:solidFill>
                <a:latin typeface="Arial" charset="0"/>
                <a:ea typeface="Arial" charset="0"/>
                <a:cs typeface="Arial" charset="0"/>
              </a:rPr>
            </a:br>
            <a:r>
              <a:rPr lang="en-US" sz="2800" dirty="0">
                <a:latin typeface="Arial" charset="0"/>
                <a:ea typeface="Arial" charset="0"/>
                <a:cs typeface="Arial" charset="0"/>
              </a:rPr>
              <a:t>Egestas auctor enim. Praesent ut massa nibh. Duis purus neque, facilisis unus cursus an et ultrices vel.</a:t>
            </a:r>
          </a:p>
        </p:txBody>
      </p:sp>
      <p:cxnSp>
        <p:nvCxnSpPr>
          <p:cNvPr id="31" name="Horizontal Section Divider" descr="Horizontal Divider">
            <a:extLst>
              <a:ext uri="{FF2B5EF4-FFF2-40B4-BE49-F238E27FC236}">
                <a16:creationId xmlns:a16="http://schemas.microsoft.com/office/drawing/2014/main" id="{1C281BA3-3FCE-C942-8997-82FE52D1E5B3}"/>
              </a:ext>
            </a:extLst>
          </p:cNvPr>
          <p:cNvCxnSpPr>
            <a:cxnSpLocks/>
          </p:cNvCxnSpPr>
          <p:nvPr/>
        </p:nvCxnSpPr>
        <p:spPr bwMode="auto">
          <a:xfrm>
            <a:off x="22440899" y="19041680"/>
            <a:ext cx="9144000" cy="0"/>
          </a:xfrm>
          <a:prstGeom prst="line">
            <a:avLst/>
          </a:prstGeom>
          <a:noFill/>
          <a:ln w="25400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sp>
        <p:nvSpPr>
          <p:cNvPr id="38" name="Conclusion Analysis Textbox">
            <a:extLst>
              <a:ext uri="{FF2B5EF4-FFF2-40B4-BE49-F238E27FC236}">
                <a16:creationId xmlns:a16="http://schemas.microsoft.com/office/drawing/2014/main" id="{14CB0EA0-C5A2-F042-A35B-A8E785B470A6}"/>
              </a:ext>
            </a:extLst>
          </p:cNvPr>
          <p:cNvSpPr txBox="1"/>
          <p:nvPr/>
        </p:nvSpPr>
        <p:spPr>
          <a:xfrm>
            <a:off x="22491988" y="31836039"/>
            <a:ext cx="8839200" cy="4733027"/>
          </a:xfrm>
          <a:prstGeom prst="rect">
            <a:avLst/>
          </a:prstGeom>
          <a:noFill/>
          <a:effectLst/>
        </p:spPr>
        <p:txBody>
          <a:bodyPr wrap="square">
            <a:spAutoFit/>
          </a:bodyPr>
          <a:lstStyle/>
          <a:p>
            <a:pPr>
              <a:lnSpc>
                <a:spcPts val="4039"/>
              </a:lnSpc>
              <a:spcAft>
                <a:spcPts val="1054"/>
              </a:spcAft>
              <a:defRPr/>
            </a:pPr>
            <a:r>
              <a:rPr lang="en-US" sz="4400" b="1" dirty="0">
                <a:solidFill>
                  <a:srgbClr val="005BBB"/>
                </a:solidFill>
                <a:latin typeface="+mj-lt"/>
              </a:rPr>
              <a:t>Conclusion</a:t>
            </a:r>
          </a:p>
          <a:p>
            <a:pPr>
              <a:lnSpc>
                <a:spcPts val="4600"/>
              </a:lnSpc>
              <a:spcAft>
                <a:spcPts val="1000"/>
              </a:spcAft>
              <a:defRPr/>
            </a:pPr>
            <a:r>
              <a:rPr lang="en-US" sz="2800" dirty="0">
                <a:latin typeface="Arial" charset="0"/>
                <a:ea typeface="Arial" charset="0"/>
                <a:cs typeface="Arial" charset="0"/>
              </a:rPr>
              <a:t>Please re-visit the research to show how the aims and objectives were achieved. Please list the specific conclusions derived.</a:t>
            </a:r>
          </a:p>
          <a:p>
            <a:pPr marL="802852" lvl="1" indent="-401426">
              <a:lnSpc>
                <a:spcPts val="4600"/>
              </a:lnSpc>
              <a:spcBef>
                <a:spcPts val="1000"/>
              </a:spcBef>
              <a:spcAft>
                <a:spcPts val="1000"/>
              </a:spcAft>
              <a:buClr>
                <a:schemeClr val="tx2"/>
              </a:buClr>
              <a:buSzPct val="125000"/>
              <a:buFont typeface="Arial" charset="0"/>
              <a:buChar char="•"/>
              <a:defRPr/>
            </a:pPr>
            <a:r>
              <a:rPr lang="en-US" sz="2800" b="1" dirty="0">
                <a:latin typeface="Arial" charset="0"/>
                <a:ea typeface="Arial" charset="0"/>
                <a:cs typeface="Arial" charset="0"/>
              </a:rPr>
              <a:t>Conclusion 1</a:t>
            </a:r>
            <a:r>
              <a:rPr lang="en-US" sz="2800" dirty="0">
                <a:latin typeface="Arial" charset="0"/>
                <a:ea typeface="Arial" charset="0"/>
                <a:cs typeface="Arial" charset="0"/>
              </a:rPr>
              <a:t>. </a:t>
            </a:r>
          </a:p>
          <a:p>
            <a:pPr marL="802852" lvl="1" indent="-401426">
              <a:lnSpc>
                <a:spcPts val="4600"/>
              </a:lnSpc>
              <a:spcAft>
                <a:spcPts val="1000"/>
              </a:spcAft>
              <a:buClr>
                <a:schemeClr val="tx2"/>
              </a:buClr>
              <a:buSzPct val="125000"/>
              <a:buFont typeface="Arial" charset="0"/>
              <a:buChar char="•"/>
              <a:defRPr/>
            </a:pPr>
            <a:r>
              <a:rPr lang="en-US" sz="2800" b="1" dirty="0">
                <a:latin typeface="Arial" charset="0"/>
                <a:ea typeface="Arial" charset="0"/>
                <a:cs typeface="Arial" charset="0"/>
              </a:rPr>
              <a:t>Conclusion 2</a:t>
            </a:r>
            <a:endParaRPr lang="en-US" sz="2800" dirty="0">
              <a:latin typeface="Arial" charset="0"/>
              <a:ea typeface="Arial" charset="0"/>
              <a:cs typeface="Arial" charset="0"/>
            </a:endParaRPr>
          </a:p>
          <a:p>
            <a:pPr marL="802852" lvl="1" indent="-401426">
              <a:lnSpc>
                <a:spcPts val="4600"/>
              </a:lnSpc>
              <a:spcAft>
                <a:spcPts val="1000"/>
              </a:spcAft>
              <a:buClr>
                <a:schemeClr val="tx2"/>
              </a:buClr>
              <a:buSzPct val="125000"/>
              <a:buFont typeface="Arial" charset="0"/>
              <a:buChar char="•"/>
              <a:defRPr/>
            </a:pPr>
            <a:r>
              <a:rPr lang="en-US" sz="2800" b="1" dirty="0">
                <a:latin typeface="Arial" charset="0"/>
                <a:ea typeface="Arial" charset="0"/>
                <a:cs typeface="Arial" charset="0"/>
              </a:rPr>
              <a:t>Conclusion 3</a:t>
            </a:r>
            <a:endParaRPr lang="en-US" sz="2800" dirty="0">
              <a:latin typeface="Arial" charset="0"/>
              <a:ea typeface="Arial" charset="0"/>
              <a:cs typeface="Arial" charset="0"/>
            </a:endParaRPr>
          </a:p>
        </p:txBody>
      </p:sp>
      <p:cxnSp>
        <p:nvCxnSpPr>
          <p:cNvPr id="39" name="Horizontal Section Divider" descr="Horizontal Divider">
            <a:extLst>
              <a:ext uri="{FF2B5EF4-FFF2-40B4-BE49-F238E27FC236}">
                <a16:creationId xmlns:a16="http://schemas.microsoft.com/office/drawing/2014/main" id="{EBEF37B1-D346-FE49-ADBC-6DE02CF17A8D}"/>
              </a:ext>
            </a:extLst>
          </p:cNvPr>
          <p:cNvCxnSpPr>
            <a:cxnSpLocks/>
          </p:cNvCxnSpPr>
          <p:nvPr/>
        </p:nvCxnSpPr>
        <p:spPr bwMode="auto">
          <a:xfrm>
            <a:off x="22288500" y="26244363"/>
            <a:ext cx="9144000" cy="0"/>
          </a:xfrm>
          <a:prstGeom prst="line">
            <a:avLst/>
          </a:prstGeom>
          <a:noFill/>
          <a:ln w="25400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sp>
        <p:nvSpPr>
          <p:cNvPr id="40" name="Graphic Elements">
            <a:extLst>
              <a:ext uri="{FF2B5EF4-FFF2-40B4-BE49-F238E27FC236}">
                <a16:creationId xmlns:a16="http://schemas.microsoft.com/office/drawing/2014/main" id="{1112E243-D739-144B-A538-A5D410CC9CB0}"/>
              </a:ext>
            </a:extLst>
          </p:cNvPr>
          <p:cNvSpPr txBox="1"/>
          <p:nvPr/>
        </p:nvSpPr>
        <p:spPr>
          <a:xfrm>
            <a:off x="22465453" y="19212523"/>
            <a:ext cx="7273145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4400" b="1" dirty="0">
                <a:solidFill>
                  <a:srgbClr val="005BBB"/>
                </a:solidFill>
              </a:rPr>
              <a:t>Invent your Own Graphics</a:t>
            </a:r>
          </a:p>
        </p:txBody>
      </p:sp>
      <p:pic>
        <p:nvPicPr>
          <p:cNvPr id="41" name="1" descr="1">
            <a:extLst>
              <a:ext uri="{FF2B5EF4-FFF2-40B4-BE49-F238E27FC236}">
                <a16:creationId xmlns:a16="http://schemas.microsoft.com/office/drawing/2014/main" id="{C6FB9028-2FFC-924E-A3E3-FECEA31627E8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85215" y="20388350"/>
            <a:ext cx="621227" cy="621227"/>
          </a:xfrm>
          <a:prstGeom prst="rect">
            <a:avLst/>
          </a:prstGeom>
        </p:spPr>
      </p:pic>
      <p:pic>
        <p:nvPicPr>
          <p:cNvPr id="42" name="2" descr="2">
            <a:extLst>
              <a:ext uri="{FF2B5EF4-FFF2-40B4-BE49-F238E27FC236}">
                <a16:creationId xmlns:a16="http://schemas.microsoft.com/office/drawing/2014/main" id="{1A954FBA-796E-E646-B59D-3CD16F20E9E5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85215" y="21352767"/>
            <a:ext cx="621227" cy="621227"/>
          </a:xfrm>
          <a:prstGeom prst="rect">
            <a:avLst/>
          </a:prstGeom>
        </p:spPr>
      </p:pic>
      <p:pic>
        <p:nvPicPr>
          <p:cNvPr id="43" name="3" descr="3">
            <a:extLst>
              <a:ext uri="{FF2B5EF4-FFF2-40B4-BE49-F238E27FC236}">
                <a16:creationId xmlns:a16="http://schemas.microsoft.com/office/drawing/2014/main" id="{244B5884-6CEA-084C-B57D-77575633237C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85215" y="22317186"/>
            <a:ext cx="621227" cy="621227"/>
          </a:xfrm>
          <a:prstGeom prst="rect">
            <a:avLst/>
          </a:prstGeom>
        </p:spPr>
      </p:pic>
      <p:pic>
        <p:nvPicPr>
          <p:cNvPr id="44" name="4" descr="4">
            <a:extLst>
              <a:ext uri="{FF2B5EF4-FFF2-40B4-BE49-F238E27FC236}">
                <a16:creationId xmlns:a16="http://schemas.microsoft.com/office/drawing/2014/main" id="{CD7FFC37-7406-6147-B011-093DA8AB195B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85218" y="23281606"/>
            <a:ext cx="620242" cy="620242"/>
          </a:xfrm>
          <a:prstGeom prst="rect">
            <a:avLst/>
          </a:prstGeom>
        </p:spPr>
      </p:pic>
      <p:pic>
        <p:nvPicPr>
          <p:cNvPr id="45" name="4" descr="5">
            <a:extLst>
              <a:ext uri="{FF2B5EF4-FFF2-40B4-BE49-F238E27FC236}">
                <a16:creationId xmlns:a16="http://schemas.microsoft.com/office/drawing/2014/main" id="{CD8865B8-8B66-F84D-BD93-B007AB3E18B8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85215" y="24245037"/>
            <a:ext cx="621227" cy="621227"/>
          </a:xfrm>
          <a:prstGeom prst="rect">
            <a:avLst/>
          </a:prstGeom>
        </p:spPr>
      </p:pic>
      <p:pic>
        <p:nvPicPr>
          <p:cNvPr id="46" name="6" descr="6">
            <a:extLst>
              <a:ext uri="{FF2B5EF4-FFF2-40B4-BE49-F238E27FC236}">
                <a16:creationId xmlns:a16="http://schemas.microsoft.com/office/drawing/2014/main" id="{FC81E8C7-4719-4D49-BEA4-4601EECFDCD6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91988" y="25262327"/>
            <a:ext cx="621227" cy="621227"/>
          </a:xfrm>
          <a:prstGeom prst="rect">
            <a:avLst/>
          </a:prstGeom>
        </p:spPr>
      </p:pic>
      <p:pic>
        <p:nvPicPr>
          <p:cNvPr id="47" name="7" descr="7">
            <a:extLst>
              <a:ext uri="{FF2B5EF4-FFF2-40B4-BE49-F238E27FC236}">
                <a16:creationId xmlns:a16="http://schemas.microsoft.com/office/drawing/2014/main" id="{06ACBD5D-D2D1-B841-8477-B7217514041C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23078" y="20388350"/>
            <a:ext cx="621227" cy="621227"/>
          </a:xfrm>
          <a:prstGeom prst="rect">
            <a:avLst/>
          </a:prstGeom>
        </p:spPr>
      </p:pic>
      <p:pic>
        <p:nvPicPr>
          <p:cNvPr id="48" name="8" descr="8">
            <a:extLst>
              <a:ext uri="{FF2B5EF4-FFF2-40B4-BE49-F238E27FC236}">
                <a16:creationId xmlns:a16="http://schemas.microsoft.com/office/drawing/2014/main" id="{5B944349-B9BC-CC4D-90AE-12113D5B7658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23078" y="21345861"/>
            <a:ext cx="621227" cy="621227"/>
          </a:xfrm>
          <a:prstGeom prst="rect">
            <a:avLst/>
          </a:prstGeom>
        </p:spPr>
      </p:pic>
      <p:pic>
        <p:nvPicPr>
          <p:cNvPr id="49" name="9" descr="9">
            <a:extLst>
              <a:ext uri="{FF2B5EF4-FFF2-40B4-BE49-F238E27FC236}">
                <a16:creationId xmlns:a16="http://schemas.microsoft.com/office/drawing/2014/main" id="{0A1C25D6-7FB6-D546-83D8-B37D68D606AC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23078" y="22303371"/>
            <a:ext cx="621227" cy="621227"/>
          </a:xfrm>
          <a:prstGeom prst="rect">
            <a:avLst/>
          </a:prstGeom>
        </p:spPr>
      </p:pic>
      <p:pic>
        <p:nvPicPr>
          <p:cNvPr id="50" name="0" descr="0">
            <a:extLst>
              <a:ext uri="{FF2B5EF4-FFF2-40B4-BE49-F238E27FC236}">
                <a16:creationId xmlns:a16="http://schemas.microsoft.com/office/drawing/2014/main" id="{CFF51D09-E4C3-334E-AFD9-D2302A942821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23078" y="23260884"/>
            <a:ext cx="621227" cy="621227"/>
          </a:xfrm>
          <a:prstGeom prst="rect">
            <a:avLst/>
          </a:prstGeom>
        </p:spPr>
      </p:pic>
      <p:cxnSp>
        <p:nvCxnSpPr>
          <p:cNvPr id="51" name="Vertical Section Divider" descr="Vertical Divider">
            <a:extLst>
              <a:ext uri="{FF2B5EF4-FFF2-40B4-BE49-F238E27FC236}">
                <a16:creationId xmlns:a16="http://schemas.microsoft.com/office/drawing/2014/main" id="{ACC55ED9-B504-6E48-A97A-F1C140498148}"/>
              </a:ext>
            </a:extLst>
          </p:cNvPr>
          <p:cNvCxnSpPr>
            <a:cxnSpLocks/>
          </p:cNvCxnSpPr>
          <p:nvPr/>
        </p:nvCxnSpPr>
        <p:spPr bwMode="auto">
          <a:xfrm>
            <a:off x="24840694" y="20004541"/>
            <a:ext cx="0" cy="6028098"/>
          </a:xfrm>
          <a:prstGeom prst="line">
            <a:avLst/>
          </a:prstGeom>
          <a:noFill/>
          <a:ln w="25400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pic>
        <p:nvPicPr>
          <p:cNvPr id="52" name="A" descr="A">
            <a:extLst>
              <a:ext uri="{FF2B5EF4-FFF2-40B4-BE49-F238E27FC236}">
                <a16:creationId xmlns:a16="http://schemas.microsoft.com/office/drawing/2014/main" id="{B7215F53-1137-0442-B232-4465E02B75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18314" y="20365908"/>
            <a:ext cx="621227" cy="621227"/>
          </a:xfrm>
          <a:prstGeom prst="rect">
            <a:avLst/>
          </a:prstGeom>
        </p:spPr>
      </p:pic>
      <p:pic>
        <p:nvPicPr>
          <p:cNvPr id="53" name="B" descr="B">
            <a:extLst>
              <a:ext uri="{FF2B5EF4-FFF2-40B4-BE49-F238E27FC236}">
                <a16:creationId xmlns:a16="http://schemas.microsoft.com/office/drawing/2014/main" id="{008FACC8-AC0A-E84F-8BE1-EBE128C671B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18314" y="21315297"/>
            <a:ext cx="621227" cy="621227"/>
          </a:xfrm>
          <a:prstGeom prst="rect">
            <a:avLst/>
          </a:prstGeom>
        </p:spPr>
      </p:pic>
      <p:pic>
        <p:nvPicPr>
          <p:cNvPr id="54" name="C" descr="C">
            <a:extLst>
              <a:ext uri="{FF2B5EF4-FFF2-40B4-BE49-F238E27FC236}">
                <a16:creationId xmlns:a16="http://schemas.microsoft.com/office/drawing/2014/main" id="{940789FB-A0C3-6C46-BBDB-BAAFEF35FF6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18314" y="22216887"/>
            <a:ext cx="621227" cy="621227"/>
          </a:xfrm>
          <a:prstGeom prst="rect">
            <a:avLst/>
          </a:prstGeom>
        </p:spPr>
      </p:pic>
      <p:pic>
        <p:nvPicPr>
          <p:cNvPr id="55" name="D" descr="D">
            <a:extLst>
              <a:ext uri="{FF2B5EF4-FFF2-40B4-BE49-F238E27FC236}">
                <a16:creationId xmlns:a16="http://schemas.microsoft.com/office/drawing/2014/main" id="{800F24A0-763B-A441-825A-9BD4330E3CD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18314" y="23185552"/>
            <a:ext cx="621227" cy="621227"/>
          </a:xfrm>
          <a:prstGeom prst="rect">
            <a:avLst/>
          </a:prstGeom>
        </p:spPr>
      </p:pic>
      <p:pic>
        <p:nvPicPr>
          <p:cNvPr id="56" name="E" descr="E">
            <a:extLst>
              <a:ext uri="{FF2B5EF4-FFF2-40B4-BE49-F238E27FC236}">
                <a16:creationId xmlns:a16="http://schemas.microsoft.com/office/drawing/2014/main" id="{49600C32-12D7-2A4F-85DA-8AE26CB0CD7D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18314" y="24207045"/>
            <a:ext cx="621227" cy="621227"/>
          </a:xfrm>
          <a:prstGeom prst="rect">
            <a:avLst/>
          </a:prstGeom>
        </p:spPr>
      </p:pic>
      <p:pic>
        <p:nvPicPr>
          <p:cNvPr id="57" name="F" descr="F">
            <a:extLst>
              <a:ext uri="{FF2B5EF4-FFF2-40B4-BE49-F238E27FC236}">
                <a16:creationId xmlns:a16="http://schemas.microsoft.com/office/drawing/2014/main" id="{3DE2E4FF-208B-CC42-A078-469CE9C5DC9B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67523" y="25129280"/>
            <a:ext cx="621227" cy="621227"/>
          </a:xfrm>
          <a:prstGeom prst="rect">
            <a:avLst/>
          </a:prstGeom>
        </p:spPr>
      </p:pic>
      <p:pic>
        <p:nvPicPr>
          <p:cNvPr id="58" name="G" descr="G">
            <a:extLst>
              <a:ext uri="{FF2B5EF4-FFF2-40B4-BE49-F238E27FC236}">
                <a16:creationId xmlns:a16="http://schemas.microsoft.com/office/drawing/2014/main" id="{E6472436-BE1B-BD4A-AB68-5A389718FFB4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70732" y="20365908"/>
            <a:ext cx="621227" cy="621227"/>
          </a:xfrm>
          <a:prstGeom prst="rect">
            <a:avLst/>
          </a:prstGeom>
        </p:spPr>
      </p:pic>
      <p:pic>
        <p:nvPicPr>
          <p:cNvPr id="59" name="H" descr="H">
            <a:extLst>
              <a:ext uri="{FF2B5EF4-FFF2-40B4-BE49-F238E27FC236}">
                <a16:creationId xmlns:a16="http://schemas.microsoft.com/office/drawing/2014/main" id="{D4A802EF-D6DE-D24D-85A6-3D4FF3191D85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70732" y="21315297"/>
            <a:ext cx="621227" cy="621227"/>
          </a:xfrm>
          <a:prstGeom prst="rect">
            <a:avLst/>
          </a:prstGeom>
        </p:spPr>
      </p:pic>
      <p:pic>
        <p:nvPicPr>
          <p:cNvPr id="60" name="I" descr="I">
            <a:extLst>
              <a:ext uri="{FF2B5EF4-FFF2-40B4-BE49-F238E27FC236}">
                <a16:creationId xmlns:a16="http://schemas.microsoft.com/office/drawing/2014/main" id="{B725C6FC-AAFA-854D-8391-3724BABDF6E7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83893" y="22216887"/>
            <a:ext cx="621227" cy="621227"/>
          </a:xfrm>
          <a:prstGeom prst="rect">
            <a:avLst/>
          </a:prstGeom>
        </p:spPr>
      </p:pic>
      <p:pic>
        <p:nvPicPr>
          <p:cNvPr id="61" name="J" descr="J">
            <a:extLst>
              <a:ext uri="{FF2B5EF4-FFF2-40B4-BE49-F238E27FC236}">
                <a16:creationId xmlns:a16="http://schemas.microsoft.com/office/drawing/2014/main" id="{BE308404-CF54-1342-AAA5-22F92E9A985D}"/>
              </a:ext>
            </a:extLst>
          </p:cNvPr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83893" y="23185552"/>
            <a:ext cx="621227" cy="621227"/>
          </a:xfrm>
          <a:prstGeom prst="rect">
            <a:avLst/>
          </a:prstGeom>
        </p:spPr>
      </p:pic>
      <p:pic>
        <p:nvPicPr>
          <p:cNvPr id="62" name="K" descr="K">
            <a:extLst>
              <a:ext uri="{FF2B5EF4-FFF2-40B4-BE49-F238E27FC236}">
                <a16:creationId xmlns:a16="http://schemas.microsoft.com/office/drawing/2014/main" id="{E1A0D861-A1E8-3C4B-85C1-AC14C74DA4D6}"/>
              </a:ext>
            </a:extLst>
          </p:cNvPr>
          <p:cNvPicPr>
            <a:picLocks noChangeAspect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83893" y="24207045"/>
            <a:ext cx="621227" cy="621227"/>
          </a:xfrm>
          <a:prstGeom prst="rect">
            <a:avLst/>
          </a:prstGeom>
        </p:spPr>
      </p:pic>
      <p:pic>
        <p:nvPicPr>
          <p:cNvPr id="63" name="L" descr="L">
            <a:extLst>
              <a:ext uri="{FF2B5EF4-FFF2-40B4-BE49-F238E27FC236}">
                <a16:creationId xmlns:a16="http://schemas.microsoft.com/office/drawing/2014/main" id="{AA17BBE8-F7B7-1C4C-90A9-B4978AE905AA}"/>
              </a:ext>
            </a:extLst>
          </p:cNvPr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83893" y="25129280"/>
            <a:ext cx="621227" cy="621227"/>
          </a:xfrm>
          <a:prstGeom prst="rect">
            <a:avLst/>
          </a:prstGeom>
        </p:spPr>
      </p:pic>
      <p:pic>
        <p:nvPicPr>
          <p:cNvPr id="64" name="M" descr="M">
            <a:extLst>
              <a:ext uri="{FF2B5EF4-FFF2-40B4-BE49-F238E27FC236}">
                <a16:creationId xmlns:a16="http://schemas.microsoft.com/office/drawing/2014/main" id="{023D2BC2-5460-7B43-B0FB-E1957793136D}"/>
              </a:ext>
            </a:extLst>
          </p:cNvPr>
          <p:cNvPicPr>
            <a:picLocks noChangeAspect="1"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23150" y="20365908"/>
            <a:ext cx="621227" cy="621227"/>
          </a:xfrm>
          <a:prstGeom prst="rect">
            <a:avLst/>
          </a:prstGeom>
        </p:spPr>
      </p:pic>
      <p:pic>
        <p:nvPicPr>
          <p:cNvPr id="65" name="N" descr="N">
            <a:extLst>
              <a:ext uri="{FF2B5EF4-FFF2-40B4-BE49-F238E27FC236}">
                <a16:creationId xmlns:a16="http://schemas.microsoft.com/office/drawing/2014/main" id="{EEE5E64E-4DB7-7D40-87EB-9F3E5A64752A}"/>
              </a:ext>
            </a:extLst>
          </p:cNvPr>
          <p:cNvPicPr>
            <a:picLocks noChangeAspect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23150" y="21315297"/>
            <a:ext cx="621227" cy="621227"/>
          </a:xfrm>
          <a:prstGeom prst="rect">
            <a:avLst/>
          </a:prstGeom>
        </p:spPr>
      </p:pic>
      <p:pic>
        <p:nvPicPr>
          <p:cNvPr id="66" name="O" descr="O">
            <a:extLst>
              <a:ext uri="{FF2B5EF4-FFF2-40B4-BE49-F238E27FC236}">
                <a16:creationId xmlns:a16="http://schemas.microsoft.com/office/drawing/2014/main" id="{0D1732E9-51C7-0A40-9B17-F669545E1843}"/>
              </a:ext>
            </a:extLst>
          </p:cNvPr>
          <p:cNvPicPr>
            <a:picLocks noChangeAspect="1"/>
          </p:cNvPicPr>
          <p:nvPr/>
        </p:nvPicPr>
        <p:blipFill>
          <a:blip r:embed="rId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49472" y="22216887"/>
            <a:ext cx="621227" cy="621227"/>
          </a:xfrm>
          <a:prstGeom prst="rect">
            <a:avLst/>
          </a:prstGeom>
        </p:spPr>
      </p:pic>
      <p:pic>
        <p:nvPicPr>
          <p:cNvPr id="67" name="P" descr="P">
            <a:extLst>
              <a:ext uri="{FF2B5EF4-FFF2-40B4-BE49-F238E27FC236}">
                <a16:creationId xmlns:a16="http://schemas.microsoft.com/office/drawing/2014/main" id="{EE5EB3C3-5659-F74E-8D1E-9CC4A294C738}"/>
              </a:ext>
            </a:extLst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49472" y="23185552"/>
            <a:ext cx="621227" cy="621227"/>
          </a:xfrm>
          <a:prstGeom prst="rect">
            <a:avLst/>
          </a:prstGeom>
        </p:spPr>
      </p:pic>
      <p:pic>
        <p:nvPicPr>
          <p:cNvPr id="68" name="Q" descr="Q">
            <a:extLst>
              <a:ext uri="{FF2B5EF4-FFF2-40B4-BE49-F238E27FC236}">
                <a16:creationId xmlns:a16="http://schemas.microsoft.com/office/drawing/2014/main" id="{D440FB61-755D-A045-AD61-C9301AECEC66}"/>
              </a:ext>
            </a:extLst>
          </p:cNvPr>
          <p:cNvPicPr>
            <a:picLocks noChangeAspect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49472" y="24207045"/>
            <a:ext cx="621227" cy="621227"/>
          </a:xfrm>
          <a:prstGeom prst="rect">
            <a:avLst/>
          </a:prstGeom>
        </p:spPr>
      </p:pic>
      <p:pic>
        <p:nvPicPr>
          <p:cNvPr id="69" name="R" descr="R">
            <a:extLst>
              <a:ext uri="{FF2B5EF4-FFF2-40B4-BE49-F238E27FC236}">
                <a16:creationId xmlns:a16="http://schemas.microsoft.com/office/drawing/2014/main" id="{C78F0AA6-61A2-1643-90BB-1371C86D670E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48180" y="25073037"/>
            <a:ext cx="621227" cy="621227"/>
          </a:xfrm>
          <a:prstGeom prst="rect">
            <a:avLst/>
          </a:prstGeom>
        </p:spPr>
      </p:pic>
      <p:pic>
        <p:nvPicPr>
          <p:cNvPr id="70" name="S" descr="S">
            <a:extLst>
              <a:ext uri="{FF2B5EF4-FFF2-40B4-BE49-F238E27FC236}">
                <a16:creationId xmlns:a16="http://schemas.microsoft.com/office/drawing/2014/main" id="{431467B0-475C-574B-BB7B-6B1F9B7E2E8E}"/>
              </a:ext>
            </a:extLst>
          </p:cNvPr>
          <p:cNvPicPr>
            <a:picLocks noChangeAspect="1"/>
          </p:cNvPicPr>
          <p:nvPr/>
        </p:nvPicPr>
        <p:blipFill>
          <a:blip r:embed="rId3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75568" y="20365908"/>
            <a:ext cx="621227" cy="621227"/>
          </a:xfrm>
          <a:prstGeom prst="rect">
            <a:avLst/>
          </a:prstGeom>
        </p:spPr>
      </p:pic>
      <p:pic>
        <p:nvPicPr>
          <p:cNvPr id="71" name="T" descr="T">
            <a:extLst>
              <a:ext uri="{FF2B5EF4-FFF2-40B4-BE49-F238E27FC236}">
                <a16:creationId xmlns:a16="http://schemas.microsoft.com/office/drawing/2014/main" id="{9038C53C-DD69-B740-913A-E17646D5F8B6}"/>
              </a:ext>
            </a:extLst>
          </p:cNvPr>
          <p:cNvPicPr>
            <a:picLocks noChangeAspect="1"/>
          </p:cNvPicPr>
          <p:nvPr/>
        </p:nvPicPr>
        <p:blipFill>
          <a:blip r:embed="rId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75568" y="21315297"/>
            <a:ext cx="621227" cy="621227"/>
          </a:xfrm>
          <a:prstGeom prst="rect">
            <a:avLst/>
          </a:prstGeom>
        </p:spPr>
      </p:pic>
      <p:pic>
        <p:nvPicPr>
          <p:cNvPr id="72" name="U" descr="U">
            <a:extLst>
              <a:ext uri="{FF2B5EF4-FFF2-40B4-BE49-F238E27FC236}">
                <a16:creationId xmlns:a16="http://schemas.microsoft.com/office/drawing/2014/main" id="{21ABA9F2-0785-9147-AEB5-4D2960609ACF}"/>
              </a:ext>
            </a:extLst>
          </p:cNvPr>
          <p:cNvPicPr>
            <a:picLocks noChangeAspect="1"/>
          </p:cNvPicPr>
          <p:nvPr/>
        </p:nvPicPr>
        <p:blipFill>
          <a:blip r:embed="rId4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15050" y="22216887"/>
            <a:ext cx="621227" cy="621227"/>
          </a:xfrm>
          <a:prstGeom prst="rect">
            <a:avLst/>
          </a:prstGeom>
        </p:spPr>
      </p:pic>
      <p:pic>
        <p:nvPicPr>
          <p:cNvPr id="73" name="V" descr="V">
            <a:extLst>
              <a:ext uri="{FF2B5EF4-FFF2-40B4-BE49-F238E27FC236}">
                <a16:creationId xmlns:a16="http://schemas.microsoft.com/office/drawing/2014/main" id="{058CDD8B-356B-A441-BFEC-1B51FBB93143}"/>
              </a:ext>
            </a:extLst>
          </p:cNvPr>
          <p:cNvPicPr>
            <a:picLocks noChangeAspect="1"/>
          </p:cNvPicPr>
          <p:nvPr/>
        </p:nvPicPr>
        <p:blipFill>
          <a:blip r:embed="rId4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15050" y="23185552"/>
            <a:ext cx="621227" cy="621227"/>
          </a:xfrm>
          <a:prstGeom prst="rect">
            <a:avLst/>
          </a:prstGeom>
        </p:spPr>
      </p:pic>
      <p:pic>
        <p:nvPicPr>
          <p:cNvPr id="74" name="W" descr="W">
            <a:extLst>
              <a:ext uri="{FF2B5EF4-FFF2-40B4-BE49-F238E27FC236}">
                <a16:creationId xmlns:a16="http://schemas.microsoft.com/office/drawing/2014/main" id="{BF19FB0B-CAB5-8C45-AB54-FEBD991413E1}"/>
              </a:ext>
            </a:extLst>
          </p:cNvPr>
          <p:cNvPicPr>
            <a:picLocks noChangeAspect="1"/>
          </p:cNvPicPr>
          <p:nvPr/>
        </p:nvPicPr>
        <p:blipFill>
          <a:blip r:embed="rId4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15050" y="24207045"/>
            <a:ext cx="621227" cy="621227"/>
          </a:xfrm>
          <a:prstGeom prst="rect">
            <a:avLst/>
          </a:prstGeom>
        </p:spPr>
      </p:pic>
      <p:pic>
        <p:nvPicPr>
          <p:cNvPr id="75" name="X" descr="X">
            <a:extLst>
              <a:ext uri="{FF2B5EF4-FFF2-40B4-BE49-F238E27FC236}">
                <a16:creationId xmlns:a16="http://schemas.microsoft.com/office/drawing/2014/main" id="{C4C727BF-F684-C741-98D4-ADC18333F892}"/>
              </a:ext>
            </a:extLst>
          </p:cNvPr>
          <p:cNvPicPr>
            <a:picLocks noChangeAspect="1"/>
          </p:cNvPicPr>
          <p:nvPr/>
        </p:nvPicPr>
        <p:blipFill>
          <a:blip r:embed="rId4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32395" y="25046208"/>
            <a:ext cx="621227" cy="621227"/>
          </a:xfrm>
          <a:prstGeom prst="rect">
            <a:avLst/>
          </a:prstGeom>
        </p:spPr>
      </p:pic>
      <p:pic>
        <p:nvPicPr>
          <p:cNvPr id="76" name="Y" descr="Y">
            <a:extLst>
              <a:ext uri="{FF2B5EF4-FFF2-40B4-BE49-F238E27FC236}">
                <a16:creationId xmlns:a16="http://schemas.microsoft.com/office/drawing/2014/main" id="{4DE40CC2-67CD-2B40-85DB-0A29DFC6EA4D}"/>
              </a:ext>
            </a:extLst>
          </p:cNvPr>
          <p:cNvPicPr>
            <a:picLocks noChangeAspect="1"/>
          </p:cNvPicPr>
          <p:nvPr/>
        </p:nvPicPr>
        <p:blipFill>
          <a:blip r:embed="rId4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27985" y="20365908"/>
            <a:ext cx="621227" cy="621227"/>
          </a:xfrm>
          <a:prstGeom prst="rect">
            <a:avLst/>
          </a:prstGeom>
        </p:spPr>
      </p:pic>
      <p:pic>
        <p:nvPicPr>
          <p:cNvPr id="77" name="Z" descr="Z">
            <a:extLst>
              <a:ext uri="{FF2B5EF4-FFF2-40B4-BE49-F238E27FC236}">
                <a16:creationId xmlns:a16="http://schemas.microsoft.com/office/drawing/2014/main" id="{5E140F2E-551B-494E-B50E-8657947D8BB8}"/>
              </a:ext>
            </a:extLst>
          </p:cNvPr>
          <p:cNvPicPr>
            <a:picLocks noChangeAspect="1"/>
          </p:cNvPicPr>
          <p:nvPr/>
        </p:nvPicPr>
        <p:blipFill>
          <a:blip r:embed="rId4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27985" y="21315297"/>
            <a:ext cx="621227" cy="621227"/>
          </a:xfrm>
          <a:prstGeom prst="rect">
            <a:avLst/>
          </a:prstGeom>
        </p:spPr>
      </p:pic>
      <p:cxnSp>
        <p:nvCxnSpPr>
          <p:cNvPr id="78" name="Horizontal Section Divider" descr="Horizontal Divider">
            <a:extLst>
              <a:ext uri="{FF2B5EF4-FFF2-40B4-BE49-F238E27FC236}">
                <a16:creationId xmlns:a16="http://schemas.microsoft.com/office/drawing/2014/main" id="{38D91B9C-21D9-FE49-A0AE-4490F716906C}"/>
              </a:ext>
            </a:extLst>
          </p:cNvPr>
          <p:cNvCxnSpPr>
            <a:cxnSpLocks/>
          </p:cNvCxnSpPr>
          <p:nvPr/>
        </p:nvCxnSpPr>
        <p:spPr bwMode="auto">
          <a:xfrm>
            <a:off x="22365244" y="31618636"/>
            <a:ext cx="9144000" cy="0"/>
          </a:xfrm>
          <a:prstGeom prst="line">
            <a:avLst/>
          </a:prstGeom>
          <a:noFill/>
          <a:ln w="25400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sp>
        <p:nvSpPr>
          <p:cNvPr id="79" name="References Textbox">
            <a:extLst>
              <a:ext uri="{FF2B5EF4-FFF2-40B4-BE49-F238E27FC236}">
                <a16:creationId xmlns:a16="http://schemas.microsoft.com/office/drawing/2014/main" id="{27A69946-CEA4-AE4D-A818-BC08D3CC14B2}"/>
              </a:ext>
            </a:extLst>
          </p:cNvPr>
          <p:cNvSpPr txBox="1"/>
          <p:nvPr/>
        </p:nvSpPr>
        <p:spPr>
          <a:xfrm>
            <a:off x="22646586" y="37029337"/>
            <a:ext cx="8724900" cy="4303101"/>
          </a:xfrm>
          <a:prstGeom prst="rect">
            <a:avLst/>
          </a:prstGeom>
          <a:noFill/>
          <a:effectLst/>
        </p:spPr>
        <p:txBody>
          <a:bodyPr wrap="square">
            <a:spAutoFit/>
          </a:bodyPr>
          <a:lstStyle/>
          <a:p>
            <a:pPr>
              <a:lnSpc>
                <a:spcPts val="3336"/>
              </a:lnSpc>
              <a:spcAft>
                <a:spcPts val="1054"/>
              </a:spcAft>
              <a:buClr>
                <a:schemeClr val="tx2"/>
              </a:buClr>
              <a:defRPr/>
            </a:pPr>
            <a:r>
              <a:rPr lang="en-US" sz="4400" b="1" dirty="0">
                <a:solidFill>
                  <a:srgbClr val="005BBB"/>
                </a:solidFill>
                <a:latin typeface="+mj-lt"/>
              </a:rPr>
              <a:t>References</a:t>
            </a:r>
            <a:endParaRPr lang="en-US" sz="4400" dirty="0">
              <a:latin typeface="Arial" charset="0"/>
              <a:ea typeface="Arial" charset="0"/>
              <a:cs typeface="Arial" charset="0"/>
            </a:endParaRPr>
          </a:p>
          <a:p>
            <a:pPr>
              <a:lnSpc>
                <a:spcPts val="3600"/>
              </a:lnSpc>
              <a:buClr>
                <a:schemeClr val="tx2"/>
              </a:buClr>
              <a:defRPr/>
            </a:pPr>
            <a:r>
              <a:rPr lang="en-US" sz="2400" dirty="0">
                <a:latin typeface="Arial Narrow" panose="020B0606020202030204" pitchFamily="34" charset="0"/>
                <a:ea typeface="Arial" charset="0"/>
                <a:cs typeface="Arial" charset="0"/>
              </a:rPr>
              <a:t>Please produce a list of references using Harvard style: list alphabetically</a:t>
            </a:r>
          </a:p>
          <a:p>
            <a:pPr>
              <a:lnSpc>
                <a:spcPts val="3600"/>
              </a:lnSpc>
              <a:buClr>
                <a:schemeClr val="tx2"/>
              </a:buClr>
              <a:defRPr/>
            </a:pPr>
            <a:r>
              <a:rPr lang="en-US" sz="2400" dirty="0">
                <a:latin typeface="Arial Narrow" panose="020B0606020202030204" pitchFamily="34" charset="0"/>
                <a:cs typeface="Arial" charset="0"/>
              </a:rPr>
              <a:t>Use following style</a:t>
            </a:r>
          </a:p>
          <a:p>
            <a:pPr>
              <a:lnSpc>
                <a:spcPts val="3600"/>
              </a:lnSpc>
              <a:buClr>
                <a:schemeClr val="tx2"/>
              </a:buClr>
              <a:defRPr/>
            </a:pPr>
            <a:r>
              <a:rPr lang="en-US" sz="2400" dirty="0">
                <a:latin typeface="Arial Narrow" panose="020B0606020202030204" pitchFamily="34" charset="0"/>
                <a:cs typeface="Arial" charset="0"/>
              </a:rPr>
              <a:t>Rapoport, A. (1969) House Form and Culture, Chicago: Prentice Hall.</a:t>
            </a:r>
          </a:p>
          <a:p>
            <a:pPr>
              <a:lnSpc>
                <a:spcPts val="3600"/>
              </a:lnSpc>
              <a:buClr>
                <a:schemeClr val="tx2"/>
              </a:buClr>
              <a:defRPr/>
            </a:pPr>
            <a:r>
              <a:rPr lang="en-US" sz="2400" dirty="0">
                <a:latin typeface="Arial Narrow" panose="020B0606020202030204" pitchFamily="34" charset="0"/>
                <a:cs typeface="Arial" charset="0"/>
              </a:rPr>
              <a:t>Dayaratne, R (2009) Supporting Peoples Place Making: Theory and Practice, an unpublished PhD Thesis, University of Newcastle, UK. </a:t>
            </a:r>
          </a:p>
          <a:p>
            <a:pPr>
              <a:lnSpc>
                <a:spcPts val="3600"/>
              </a:lnSpc>
              <a:buClr>
                <a:schemeClr val="tx2"/>
              </a:buClr>
              <a:defRPr/>
            </a:pPr>
            <a:r>
              <a:rPr lang="en-US" sz="2400" dirty="0">
                <a:latin typeface="Arial Narrow" panose="020B0606020202030204" pitchFamily="34" charset="0"/>
                <a:cs typeface="Arial" charset="0"/>
              </a:rPr>
              <a:t>Dayaratne, R. (1992) Housing the Poor: From Provision to Support, Open House International, 23(3), 45-67.</a:t>
            </a:r>
          </a:p>
          <a:p>
            <a:pPr>
              <a:lnSpc>
                <a:spcPts val="3600"/>
              </a:lnSpc>
              <a:buClr>
                <a:schemeClr val="tx2"/>
              </a:buClr>
              <a:defRPr/>
            </a:pPr>
            <a:endParaRPr lang="en-US" sz="2400" dirty="0">
              <a:latin typeface="Arial Narrow" panose="020B0606020202030204" pitchFamily="34" charset="0"/>
              <a:cs typeface="Arial" charset="0"/>
            </a:endParaRPr>
          </a:p>
        </p:txBody>
      </p:sp>
      <p:sp>
        <p:nvSpPr>
          <p:cNvPr id="161" name="Contact information">
            <a:extLst>
              <a:ext uri="{FF2B5EF4-FFF2-40B4-BE49-F238E27FC236}">
                <a16:creationId xmlns:a16="http://schemas.microsoft.com/office/drawing/2014/main" id="{46B75218-4A30-B649-8AF6-1D57473CD05A}"/>
              </a:ext>
            </a:extLst>
          </p:cNvPr>
          <p:cNvSpPr/>
          <p:nvPr/>
        </p:nvSpPr>
        <p:spPr>
          <a:xfrm>
            <a:off x="22342899" y="41826295"/>
            <a:ext cx="10575501" cy="1496100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>
              <a:spcAft>
                <a:spcPts val="400"/>
              </a:spcAft>
              <a:defRPr/>
            </a:pPr>
            <a:r>
              <a:rPr lang="en-US" altLang="en-US" sz="2800" b="1" dirty="0">
                <a:solidFill>
                  <a:schemeClr val="bg1"/>
                </a:solidFill>
                <a:ea typeface="Arial" charset="0"/>
              </a:rPr>
              <a:t>Asian School of Knowledge, </a:t>
            </a:r>
          </a:p>
          <a:p>
            <a:pPr>
              <a:spcAft>
                <a:spcPts val="400"/>
              </a:spcAft>
              <a:defRPr/>
            </a:pPr>
            <a:r>
              <a:rPr lang="en-US" sz="2800" b="1" dirty="0">
                <a:solidFill>
                  <a:schemeClr val="bg1"/>
                </a:solidFill>
              </a:rPr>
              <a:t> </a:t>
            </a:r>
            <a:r>
              <a:rPr lang="en-US" sz="2800" dirty="0">
                <a:solidFill>
                  <a:schemeClr val="bg1"/>
                </a:solidFill>
                <a:latin typeface="Arial Narrow" panose="020B0606020202030204" pitchFamily="34" charset="0"/>
              </a:rPr>
              <a:t>104, Borg Crescent, Scoresby, Vic 3179, Australia</a:t>
            </a:r>
          </a:p>
          <a:p>
            <a:pPr>
              <a:spcAft>
                <a:spcPts val="400"/>
              </a:spcAft>
              <a:defRPr/>
            </a:pPr>
            <a:r>
              <a:rPr lang="en-US" sz="2800" dirty="0">
                <a:solidFill>
                  <a:schemeClr val="bg1"/>
                </a:solidFill>
                <a:latin typeface="Arial Narrow" panose="020B0606020202030204" pitchFamily="34" charset="0"/>
              </a:rPr>
              <a:t> 21/1A, </a:t>
            </a:r>
            <a:r>
              <a:rPr lang="en-US" sz="2800" dirty="0" err="1">
                <a:solidFill>
                  <a:schemeClr val="bg1"/>
                </a:solidFill>
                <a:latin typeface="Arial Narrow" panose="020B0606020202030204" pitchFamily="34" charset="0"/>
              </a:rPr>
              <a:t>Siripa</a:t>
            </a:r>
            <a:r>
              <a:rPr lang="en-US" sz="2800" dirty="0">
                <a:solidFill>
                  <a:schemeClr val="bg1"/>
                </a:solidFill>
                <a:latin typeface="Arial Narrow" panose="020B0606020202030204" pitchFamily="34" charset="0"/>
              </a:rPr>
              <a:t> Road, Colombo 5, Sri Lanka </a:t>
            </a:r>
            <a:endParaRPr lang="en-US" sz="3400" dirty="0">
              <a:solidFill>
                <a:schemeClr val="bg1"/>
              </a:solidFill>
              <a:latin typeface="Arial Narrow" panose="020B0606020202030204" pitchFamily="34" charset="0"/>
            </a:endParaRPr>
          </a:p>
          <a:p>
            <a:pPr>
              <a:spcAft>
                <a:spcPts val="80"/>
              </a:spcAft>
              <a:defRPr/>
            </a:pPr>
            <a:endParaRPr lang="en-US" altLang="en-US" sz="2800" dirty="0">
              <a:solidFill>
                <a:schemeClr val="bg1"/>
              </a:solidFill>
              <a:ea typeface="Arial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70E4991-9F9F-77D2-43AF-F252549E2F2A}"/>
              </a:ext>
            </a:extLst>
          </p:cNvPr>
          <p:cNvSpPr txBox="1"/>
          <p:nvPr/>
        </p:nvSpPr>
        <p:spPr>
          <a:xfrm>
            <a:off x="220979" y="42012724"/>
            <a:ext cx="21348103" cy="1209242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FFC000"/>
                </a:solidFill>
              </a:rPr>
              <a:t>AICDR Conference- 2026: Colombo, Sri Lanka </a:t>
            </a:r>
          </a:p>
        </p:txBody>
      </p:sp>
      <p:sp>
        <p:nvSpPr>
          <p:cNvPr id="6" name="Conclusion Analysis Textbox">
            <a:extLst>
              <a:ext uri="{FF2B5EF4-FFF2-40B4-BE49-F238E27FC236}">
                <a16:creationId xmlns:a16="http://schemas.microsoft.com/office/drawing/2014/main" id="{1C863D3B-1214-DF2B-3786-FCD86DDDA0DC}"/>
              </a:ext>
            </a:extLst>
          </p:cNvPr>
          <p:cNvSpPr txBox="1"/>
          <p:nvPr/>
        </p:nvSpPr>
        <p:spPr>
          <a:xfrm>
            <a:off x="22288500" y="26607822"/>
            <a:ext cx="8839200" cy="4733027"/>
          </a:xfrm>
          <a:prstGeom prst="rect">
            <a:avLst/>
          </a:prstGeom>
          <a:noFill/>
          <a:effectLst/>
        </p:spPr>
        <p:txBody>
          <a:bodyPr wrap="square">
            <a:spAutoFit/>
          </a:bodyPr>
          <a:lstStyle/>
          <a:p>
            <a:pPr>
              <a:lnSpc>
                <a:spcPts val="4039"/>
              </a:lnSpc>
              <a:spcAft>
                <a:spcPts val="1054"/>
              </a:spcAft>
              <a:defRPr/>
            </a:pPr>
            <a:r>
              <a:rPr lang="en-US" sz="4400" b="1" dirty="0">
                <a:solidFill>
                  <a:srgbClr val="005BBB"/>
                </a:solidFill>
                <a:latin typeface="+mj-lt"/>
              </a:rPr>
              <a:t>Discussion</a:t>
            </a:r>
          </a:p>
          <a:p>
            <a:pPr>
              <a:lnSpc>
                <a:spcPts val="4600"/>
              </a:lnSpc>
              <a:spcAft>
                <a:spcPts val="1000"/>
              </a:spcAft>
              <a:defRPr/>
            </a:pPr>
            <a:r>
              <a:rPr lang="en-US" sz="2800" dirty="0">
                <a:latin typeface="Arial" charset="0"/>
                <a:ea typeface="Arial" charset="0"/>
                <a:cs typeface="Arial" charset="0"/>
              </a:rPr>
              <a:t>Please discuss the finings comparing it with findings of other similar research if any. Show similarities and differences</a:t>
            </a:r>
          </a:p>
          <a:p>
            <a:pPr marL="802852" lvl="1" indent="-401426">
              <a:lnSpc>
                <a:spcPts val="4600"/>
              </a:lnSpc>
              <a:spcBef>
                <a:spcPts val="1000"/>
              </a:spcBef>
              <a:spcAft>
                <a:spcPts val="1000"/>
              </a:spcAft>
              <a:buClr>
                <a:schemeClr val="tx2"/>
              </a:buClr>
              <a:buSzPct val="125000"/>
              <a:buFont typeface="Arial" charset="0"/>
              <a:buChar char="•"/>
              <a:defRPr/>
            </a:pPr>
            <a:r>
              <a:rPr lang="en-US" sz="2800" b="1" dirty="0">
                <a:latin typeface="Arial" charset="0"/>
                <a:ea typeface="Arial" charset="0"/>
                <a:cs typeface="Arial" charset="0"/>
              </a:rPr>
              <a:t>Similarities</a:t>
            </a:r>
            <a:endParaRPr lang="en-US" sz="2800" dirty="0">
              <a:latin typeface="Arial" charset="0"/>
              <a:ea typeface="Arial" charset="0"/>
              <a:cs typeface="Arial" charset="0"/>
            </a:endParaRPr>
          </a:p>
          <a:p>
            <a:pPr marL="802852" lvl="1" indent="-401426">
              <a:lnSpc>
                <a:spcPts val="4600"/>
              </a:lnSpc>
              <a:spcAft>
                <a:spcPts val="1000"/>
              </a:spcAft>
              <a:buClr>
                <a:schemeClr val="tx2"/>
              </a:buClr>
              <a:buSzPct val="125000"/>
              <a:buFont typeface="Arial" charset="0"/>
              <a:buChar char="•"/>
              <a:defRPr/>
            </a:pPr>
            <a:r>
              <a:rPr lang="en-US" sz="2800" b="1" dirty="0">
                <a:latin typeface="Arial" charset="0"/>
                <a:ea typeface="Arial" charset="0"/>
                <a:cs typeface="Arial" charset="0"/>
              </a:rPr>
              <a:t>Differences</a:t>
            </a:r>
            <a:endParaRPr lang="en-US" sz="2800" dirty="0">
              <a:latin typeface="Arial" charset="0"/>
              <a:ea typeface="Arial" charset="0"/>
              <a:cs typeface="Arial" charset="0"/>
            </a:endParaRPr>
          </a:p>
          <a:p>
            <a:pPr marL="802852" lvl="1" indent="-401426">
              <a:lnSpc>
                <a:spcPts val="4600"/>
              </a:lnSpc>
              <a:spcAft>
                <a:spcPts val="1000"/>
              </a:spcAft>
              <a:buClr>
                <a:schemeClr val="tx2"/>
              </a:buClr>
              <a:buSzPct val="125000"/>
              <a:buFont typeface="Arial" charset="0"/>
              <a:buChar char="•"/>
              <a:defRPr/>
            </a:pPr>
            <a:r>
              <a:rPr lang="en-US" sz="2800" b="1" dirty="0">
                <a:latin typeface="Arial" charset="0"/>
                <a:ea typeface="Arial" charset="0"/>
                <a:cs typeface="Arial" charset="0"/>
              </a:rPr>
              <a:t>Reasons for differences</a:t>
            </a:r>
            <a:endParaRPr lang="en-US" sz="2800" dirty="0"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ED9A5D0-9AF7-63B0-9AC6-CB779CA06D92}"/>
              </a:ext>
            </a:extLst>
          </p:cNvPr>
          <p:cNvPicPr>
            <a:picLocks noChangeAspect="1"/>
          </p:cNvPicPr>
          <p:nvPr/>
        </p:nvPicPr>
        <p:blipFill>
          <a:blip r:embed="rId47"/>
          <a:stretch>
            <a:fillRect/>
          </a:stretch>
        </p:blipFill>
        <p:spPr>
          <a:xfrm>
            <a:off x="23721911" y="157136"/>
            <a:ext cx="5977430" cy="406465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71383AA7-B9B3-3E17-D685-06C5486D537B}"/>
              </a:ext>
            </a:extLst>
          </p:cNvPr>
          <p:cNvSpPr txBox="1"/>
          <p:nvPr/>
        </p:nvSpPr>
        <p:spPr>
          <a:xfrm>
            <a:off x="23721910" y="4231261"/>
            <a:ext cx="5977431" cy="935384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0" marR="0"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5400" b="1" dirty="0">
                <a:solidFill>
                  <a:schemeClr val="tx1">
                    <a:lumMod val="50000"/>
                  </a:schemeClr>
                </a:solidFill>
                <a:effectLst/>
                <a:latin typeface="Arial Rounded MT Bold" panose="020F07040305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ASK</a:t>
            </a:r>
            <a:endParaRPr lang="en-US" sz="5400" dirty="0">
              <a:solidFill>
                <a:schemeClr val="tx1">
                  <a:lumMod val="5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0189238"/>
      </p:ext>
    </p:extLst>
  </p:cSld>
  <p:clrMapOvr>
    <a:masterClrMapping/>
  </p:clrMapOvr>
</p:sld>
</file>

<file path=ppt/theme/theme1.xml><?xml version="1.0" encoding="utf-8"?>
<a:theme xmlns:a="http://schemas.openxmlformats.org/drawingml/2006/main" name="Research Poster Template">
  <a:themeElements>
    <a:clrScheme name="UB Color Palette">
      <a:dk1>
        <a:srgbClr val="666666"/>
      </a:dk1>
      <a:lt1>
        <a:srgbClr val="FFFFFF"/>
      </a:lt1>
      <a:dk2>
        <a:srgbClr val="005BBB"/>
      </a:dk2>
      <a:lt2>
        <a:srgbClr val="FFFFFF"/>
      </a:lt2>
      <a:accent1>
        <a:srgbClr val="005BBB"/>
      </a:accent1>
      <a:accent2>
        <a:srgbClr val="41B6E6"/>
      </a:accent2>
      <a:accent3>
        <a:srgbClr val="E56D54"/>
      </a:accent3>
      <a:accent4>
        <a:srgbClr val="666666"/>
      </a:accent4>
      <a:accent5>
        <a:srgbClr val="007681"/>
      </a:accent5>
      <a:accent6>
        <a:srgbClr val="003E51"/>
      </a:accent6>
      <a:hlink>
        <a:srgbClr val="186BB7"/>
      </a:hlink>
      <a:folHlink>
        <a:srgbClr val="D86A4E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664</TotalTime>
  <Words>678</Words>
  <Application>Microsoft Office PowerPoint</Application>
  <PresentationFormat>Custom</PresentationFormat>
  <Paragraphs>89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Arial Narrow</vt:lpstr>
      <vt:lpstr>Arial Rounded MT Bold</vt:lpstr>
      <vt:lpstr>Calibri</vt:lpstr>
      <vt:lpstr>Research Poster Template</vt:lpstr>
      <vt:lpstr>PowerPoint Presentation</vt:lpstr>
    </vt:vector>
  </TitlesOfParts>
  <Manager/>
  <Company>© University at Buffalo</Company>
  <LinksUpToDate>false</LinksUpToDate>
  <SharedDoc>false</SharedDoc>
  <HyperlinkBase>www.buffalo.edu/brand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UB Research Poster Template</dc:title>
  <dc:subject/>
  <dc:creator>DELL</dc:creator>
  <cp:keywords/>
  <dc:description/>
  <cp:lastModifiedBy>Reviewer 2</cp:lastModifiedBy>
  <cp:revision>65</cp:revision>
  <cp:lastPrinted>2016-09-29T19:48:31Z</cp:lastPrinted>
  <dcterms:created xsi:type="dcterms:W3CDTF">2016-09-29T18:43:16Z</dcterms:created>
  <dcterms:modified xsi:type="dcterms:W3CDTF">2026-05-02T23:09:24Z</dcterms:modified>
  <cp:category/>
</cp:coreProperties>
</file>